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54" r:id="rId4"/>
  </p:sldMasterIdLst>
  <p:notesMasterIdLst>
    <p:notesMasterId r:id="rId16"/>
  </p:notesMasterIdLst>
  <p:handoutMasterIdLst>
    <p:handoutMasterId r:id="rId17"/>
  </p:handoutMasterIdLst>
  <p:sldIdLst>
    <p:sldId id="261" r:id="rId5"/>
    <p:sldId id="273" r:id="rId6"/>
    <p:sldId id="286" r:id="rId7"/>
    <p:sldId id="300" r:id="rId8"/>
    <p:sldId id="315" r:id="rId9"/>
    <p:sldId id="316" r:id="rId10"/>
    <p:sldId id="314" r:id="rId11"/>
    <p:sldId id="317" r:id="rId12"/>
    <p:sldId id="318" r:id="rId13"/>
    <p:sldId id="306" r:id="rId14"/>
    <p:sldId id="31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175F"/>
    <a:srgbClr val="EEEEEE"/>
    <a:srgbClr val="EEC621"/>
    <a:srgbClr val="E58C09"/>
    <a:srgbClr val="43467B"/>
    <a:srgbClr val="AEA422"/>
    <a:srgbClr val="F69E1D"/>
    <a:srgbClr val="E19E6B"/>
    <a:srgbClr val="75503A"/>
    <a:srgbClr val="DDB6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4" autoAdjust="0"/>
  </p:normalViewPr>
  <p:slideViewPr>
    <p:cSldViewPr>
      <p:cViewPr varScale="1">
        <p:scale>
          <a:sx n="82" d="100"/>
          <a:sy n="82" d="100"/>
        </p:scale>
        <p:origin x="720" y="96"/>
      </p:cViewPr>
      <p:guideLst/>
    </p:cSldViewPr>
  </p:slideViewPr>
  <p:outlineViewPr>
    <p:cViewPr>
      <p:scale>
        <a:sx n="33" d="100"/>
        <a:sy n="33" d="100"/>
      </p:scale>
      <p:origin x="0" y="-20822"/>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0" d="100"/>
          <a:sy n="60" d="100"/>
        </p:scale>
        <p:origin x="3187" y="3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464472-DAE5-4012-9A5A-CB432293B4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Tw Cen MT" panose="020B0602020104020603" pitchFamily="34" charset="0"/>
            </a:endParaRPr>
          </a:p>
        </p:txBody>
      </p:sp>
      <p:sp>
        <p:nvSpPr>
          <p:cNvPr id="3" name="Date Placeholder 2">
            <a:extLst>
              <a:ext uri="{FF2B5EF4-FFF2-40B4-BE49-F238E27FC236}">
                <a16:creationId xmlns:a16="http://schemas.microsoft.com/office/drawing/2014/main" id="{0586DB41-0314-4E22-8F5A-547FA67B06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33E32-5603-440A-ACDD-7442C88C5FED}" type="datetimeFigureOut">
              <a:rPr lang="en-US" smtClean="0">
                <a:latin typeface="Tw Cen MT" panose="020B0602020104020603" pitchFamily="34" charset="0"/>
              </a:rPr>
              <a:t>7/19/2024</a:t>
            </a:fld>
            <a:endParaRPr lang="en-US" dirty="0">
              <a:latin typeface="Tw Cen MT" panose="020B0602020104020603" pitchFamily="34" charset="0"/>
            </a:endParaRPr>
          </a:p>
        </p:txBody>
      </p:sp>
      <p:sp>
        <p:nvSpPr>
          <p:cNvPr id="4" name="Footer Placeholder 3">
            <a:extLst>
              <a:ext uri="{FF2B5EF4-FFF2-40B4-BE49-F238E27FC236}">
                <a16:creationId xmlns:a16="http://schemas.microsoft.com/office/drawing/2014/main" id="{D563188E-D235-4A3B-823C-E0E10F336C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Tw Cen MT" panose="020B0602020104020603" pitchFamily="34" charset="0"/>
            </a:endParaRPr>
          </a:p>
        </p:txBody>
      </p:sp>
      <p:sp>
        <p:nvSpPr>
          <p:cNvPr id="5" name="Slide Number Placeholder 4">
            <a:extLst>
              <a:ext uri="{FF2B5EF4-FFF2-40B4-BE49-F238E27FC236}">
                <a16:creationId xmlns:a16="http://schemas.microsoft.com/office/drawing/2014/main" id="{04D3A68C-A1CC-4704-8503-01E13B0AED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BB1589-0F8A-400D-AEF4-57688446A2F5}" type="slidenum">
              <a:rPr lang="en-US" smtClean="0">
                <a:latin typeface="Tw Cen MT" panose="020B0602020104020603" pitchFamily="34" charset="0"/>
              </a:rPr>
              <a:t>‹#›</a:t>
            </a:fld>
            <a:endParaRPr lang="en-US" dirty="0">
              <a:latin typeface="Tw Cen MT" panose="020B0602020104020603" pitchFamily="34" charset="0"/>
            </a:endParaRPr>
          </a:p>
        </p:txBody>
      </p:sp>
    </p:spTree>
    <p:extLst>
      <p:ext uri="{BB962C8B-B14F-4D97-AF65-F5344CB8AC3E}">
        <p14:creationId xmlns:p14="http://schemas.microsoft.com/office/powerpoint/2010/main" val="28219105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w Cen MT" panose="020B0602020104020603" pitchFamily="34" charset="0"/>
              </a:defRPr>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w Cen MT" panose="020B0602020104020603" pitchFamily="34" charset="0"/>
              </a:defRPr>
            </a:lvl1pPr>
          </a:lstStyle>
          <a:p>
            <a:fld id="{AF4A386A-BFE4-4655-9801-CBB04655F27A}" type="datetimeFigureOut">
              <a:rPr lang="en-US" noProof="0" smtClean="0"/>
              <a:pPr/>
              <a:t>7/19/2024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w Cen MT" panose="020B0602020104020603" pitchFamily="34" charset="0"/>
              </a:defRPr>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w Cen MT" panose="020B0602020104020603" pitchFamily="34" charset="0"/>
              </a:defRPr>
            </a:lvl1pPr>
          </a:lstStyle>
          <a:p>
            <a:fld id="{DAE5FABD-26C8-4F74-B1E3-45BC91BC9D7B}" type="slidenum">
              <a:rPr lang="en-US" noProof="0" smtClean="0"/>
              <a:pPr/>
              <a:t>‹#›</a:t>
            </a:fld>
            <a:endParaRPr lang="en-US" noProof="0" dirty="0"/>
          </a:p>
        </p:txBody>
      </p:sp>
    </p:spTree>
    <p:extLst>
      <p:ext uri="{BB962C8B-B14F-4D97-AF65-F5344CB8AC3E}">
        <p14:creationId xmlns:p14="http://schemas.microsoft.com/office/powerpoint/2010/main" val="2507753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w Cen MT" panose="020B0602020104020603" pitchFamily="34" charset="0"/>
        <a:ea typeface="+mn-ea"/>
        <a:cs typeface="+mn-cs"/>
      </a:defRPr>
    </a:lvl1pPr>
    <a:lvl2pPr marL="457200" algn="l" defTabSz="914400" rtl="0" eaLnBrk="1" latinLnBrk="0" hangingPunct="1">
      <a:defRPr sz="1200" kern="1200">
        <a:solidFill>
          <a:schemeClr val="tx1"/>
        </a:solidFill>
        <a:latin typeface="Tw Cen MT" panose="020B0602020104020603" pitchFamily="34" charset="0"/>
        <a:ea typeface="+mn-ea"/>
        <a:cs typeface="+mn-cs"/>
      </a:defRPr>
    </a:lvl2pPr>
    <a:lvl3pPr marL="914400" algn="l" defTabSz="914400" rtl="0" eaLnBrk="1" latinLnBrk="0" hangingPunct="1">
      <a:defRPr sz="1200" kern="1200">
        <a:solidFill>
          <a:schemeClr val="tx1"/>
        </a:solidFill>
        <a:latin typeface="Tw Cen MT" panose="020B0602020104020603" pitchFamily="34" charset="0"/>
        <a:ea typeface="+mn-ea"/>
        <a:cs typeface="+mn-cs"/>
      </a:defRPr>
    </a:lvl3pPr>
    <a:lvl4pPr marL="1371600" algn="l" defTabSz="914400" rtl="0" eaLnBrk="1" latinLnBrk="0" hangingPunct="1">
      <a:defRPr sz="1200" kern="1200">
        <a:solidFill>
          <a:schemeClr val="tx1"/>
        </a:solidFill>
        <a:latin typeface="Tw Cen MT" panose="020B0602020104020603" pitchFamily="34" charset="0"/>
        <a:ea typeface="+mn-ea"/>
        <a:cs typeface="+mn-cs"/>
      </a:defRPr>
    </a:lvl4pPr>
    <a:lvl5pPr marL="1828800" algn="l" defTabSz="914400" rtl="0" eaLnBrk="1" latinLnBrk="0" hangingPunct="1">
      <a:defRPr sz="1200" kern="1200">
        <a:solidFill>
          <a:schemeClr val="tx1"/>
        </a:solidFill>
        <a:latin typeface="Tw Cen MT" panose="020B06020201040206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a:t>
            </a:fld>
            <a:endParaRPr lang="en-US" noProof="0" dirty="0"/>
          </a:p>
        </p:txBody>
      </p:sp>
    </p:spTree>
    <p:extLst>
      <p:ext uri="{BB962C8B-B14F-4D97-AF65-F5344CB8AC3E}">
        <p14:creationId xmlns:p14="http://schemas.microsoft.com/office/powerpoint/2010/main" val="3147987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a:t>
            </a:fld>
            <a:endParaRPr lang="en-US" noProof="0" dirty="0"/>
          </a:p>
        </p:txBody>
      </p:sp>
    </p:spTree>
    <p:extLst>
      <p:ext uri="{BB962C8B-B14F-4D97-AF65-F5344CB8AC3E}">
        <p14:creationId xmlns:p14="http://schemas.microsoft.com/office/powerpoint/2010/main" val="744910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a:t>
            </a:fld>
            <a:endParaRPr lang="en-US" noProof="0" dirty="0"/>
          </a:p>
        </p:txBody>
      </p:sp>
    </p:spTree>
    <p:extLst>
      <p:ext uri="{BB962C8B-B14F-4D97-AF65-F5344CB8AC3E}">
        <p14:creationId xmlns:p14="http://schemas.microsoft.com/office/powerpoint/2010/main" val="1935294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4</a:t>
            </a:fld>
            <a:endParaRPr lang="en-US" noProof="0" dirty="0"/>
          </a:p>
        </p:txBody>
      </p:sp>
    </p:spTree>
    <p:extLst>
      <p:ext uri="{BB962C8B-B14F-4D97-AF65-F5344CB8AC3E}">
        <p14:creationId xmlns:p14="http://schemas.microsoft.com/office/powerpoint/2010/main" val="2900598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5</a:t>
            </a:fld>
            <a:endParaRPr lang="en-US" noProof="0" dirty="0"/>
          </a:p>
        </p:txBody>
      </p:sp>
    </p:spTree>
    <p:extLst>
      <p:ext uri="{BB962C8B-B14F-4D97-AF65-F5344CB8AC3E}">
        <p14:creationId xmlns:p14="http://schemas.microsoft.com/office/powerpoint/2010/main" val="1940163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6</a:t>
            </a:fld>
            <a:endParaRPr lang="en-US" noProof="0" dirty="0"/>
          </a:p>
        </p:txBody>
      </p:sp>
    </p:spTree>
    <p:extLst>
      <p:ext uri="{BB962C8B-B14F-4D97-AF65-F5344CB8AC3E}">
        <p14:creationId xmlns:p14="http://schemas.microsoft.com/office/powerpoint/2010/main" val="61393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10</a:t>
            </a:fld>
            <a:endParaRPr lang="en-US" noProof="0" dirty="0"/>
          </a:p>
        </p:txBody>
      </p:sp>
    </p:spTree>
    <p:extLst>
      <p:ext uri="{BB962C8B-B14F-4D97-AF65-F5344CB8AC3E}">
        <p14:creationId xmlns:p14="http://schemas.microsoft.com/office/powerpoint/2010/main" val="3782231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2625404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21552918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_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69542597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_sea gree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1488657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_Oran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149718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_Pin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323754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_Light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1176658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_Gre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536208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_Blue_Triangle patch 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05BCA9F-FC20-461D-9118-7EC2AC28D050}"/>
              </a:ext>
              <a:ext uri="{C183D7F6-B498-43B3-948B-1728B52AA6E4}">
                <adec:decorative xmlns:adec="http://schemas.microsoft.com/office/drawing/2017/decorative" val="1"/>
              </a:ext>
            </a:extLst>
          </p:cNvPr>
          <p:cNvSpPr/>
          <p:nvPr userDrawn="1"/>
        </p:nvSpPr>
        <p:spPr>
          <a:xfrm>
            <a:off x="3175958" y="0"/>
            <a:ext cx="9016043" cy="6858000"/>
          </a:xfrm>
          <a:custGeom>
            <a:avLst/>
            <a:gdLst>
              <a:gd name="connsiteX0" fmla="*/ 5153328 w 9016043"/>
              <a:gd name="connsiteY0" fmla="*/ 0 h 6858000"/>
              <a:gd name="connsiteX1" fmla="*/ 9016043 w 9016043"/>
              <a:gd name="connsiteY1" fmla="*/ 0 h 6858000"/>
              <a:gd name="connsiteX2" fmla="*/ 9016043 w 9016043"/>
              <a:gd name="connsiteY2" fmla="*/ 6858000 h 6858000"/>
              <a:gd name="connsiteX3" fmla="*/ 0 w 9016043"/>
              <a:gd name="connsiteY3" fmla="*/ 6858000 h 6858000"/>
              <a:gd name="connsiteX4" fmla="*/ 5153328 w 9016043"/>
              <a:gd name="connsiteY4" fmla="*/ 6818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6043" h="6858000">
                <a:moveTo>
                  <a:pt x="5153328" y="0"/>
                </a:moveTo>
                <a:lnTo>
                  <a:pt x="9016043" y="0"/>
                </a:lnTo>
                <a:lnTo>
                  <a:pt x="9016043" y="6858000"/>
                </a:lnTo>
                <a:lnTo>
                  <a:pt x="0" y="6858000"/>
                </a:lnTo>
                <a:lnTo>
                  <a:pt x="5153328" y="68183"/>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0409251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8F869F17-9BF3-4974-956D-0CBCD60BA35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14213777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A654DBB0-1027-4E5D-B635-00F2F173A24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433771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1392082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whit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334001" y="112976"/>
            <a:ext cx="6858000" cy="6745024"/>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Text Placeholder 16">
            <a:extLst>
              <a:ext uri="{FF2B5EF4-FFF2-40B4-BE49-F238E27FC236}">
                <a16:creationId xmlns:a16="http://schemas.microsoft.com/office/drawing/2014/main" id="{E59725C5-1168-4A5F-B420-8E0562019687}"/>
              </a:ext>
            </a:extLst>
          </p:cNvPr>
          <p:cNvSpPr>
            <a:spLocks noGrp="1"/>
          </p:cNvSpPr>
          <p:nvPr>
            <p:ph type="body" sz="quarter" idx="19" hasCustomPrompt="1"/>
          </p:nvPr>
        </p:nvSpPr>
        <p:spPr>
          <a:xfrm rot="5400000">
            <a:off x="5238089" y="208890"/>
            <a:ext cx="6745024" cy="6553200"/>
          </a:xfrm>
          <a:gradFill flip="none" rotWithShape="1">
            <a:gsLst>
              <a:gs pos="0">
                <a:schemeClr val="bg1"/>
              </a:gs>
              <a:gs pos="82000">
                <a:schemeClr val="bg1">
                  <a:alpha val="0"/>
                </a:schemeClr>
              </a:gs>
            </a:gsLst>
            <a:lin ang="16200000" scaled="1"/>
            <a:tileRect/>
          </a:gradFill>
          <a:effectLst/>
        </p:spPr>
        <p:txBody>
          <a:bodyPr/>
          <a:lstStyle>
            <a:lvl1pPr marL="0" indent="0">
              <a:buNone/>
              <a:defRPr>
                <a:solidFill>
                  <a:schemeClr val="tx1">
                    <a:alpha val="0"/>
                  </a:schemeClr>
                </a:solidFill>
              </a:defRPr>
            </a:lvl1pPr>
          </a:lstStyle>
          <a:p>
            <a:pPr lvl="0"/>
            <a:r>
              <a:rPr lang="en-US" noProof="0"/>
              <a:t>I</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6" name="Slide Number Placeholder 5">
            <a:extLst>
              <a:ext uri="{FF2B5EF4-FFF2-40B4-BE49-F238E27FC236}">
                <a16:creationId xmlns:a16="http://schemas.microsoft.com/office/drawing/2014/main" id="{7532AFA8-ADE4-4C3E-AF0A-235C724999F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7477211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guide id="3" pos="43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Content and half horizontal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11094718" cy="1757126"/>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709677"/>
            <a:ext cx="11094717" cy="1500876"/>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4232B29A-2701-4A73-83CF-09E0AB1B2DD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9464107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Content and half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5775959" cy="3543552"/>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6553200" y="2667001"/>
            <a:ext cx="5090157" cy="3543552"/>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6A52166E-5DA9-4AA1-9355-E8DBFDD90AE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9640959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alf Image Title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617492"/>
            <a:ext cx="9890759"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Slide Number Placeholder 5">
            <a:extLst>
              <a:ext uri="{FF2B5EF4-FFF2-40B4-BE49-F238E27FC236}">
                <a16:creationId xmlns:a16="http://schemas.microsoft.com/office/drawing/2014/main" id="{E9FF8476-DF8C-4276-8CF6-44BC91B88C2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27005339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11099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p:nvPr>
        </p:nvSpPr>
        <p:spPr>
          <a:xfrm>
            <a:off x="6446520"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Slide Number Placeholder 5">
            <a:extLst>
              <a:ext uri="{FF2B5EF4-FFF2-40B4-BE49-F238E27FC236}">
                <a16:creationId xmlns:a16="http://schemas.microsoft.com/office/drawing/2014/main" id="{FC5AD12C-F7F6-431D-ABA4-F7E37CACEA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4900304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1721698" y="3735622"/>
            <a:ext cx="5013960" cy="2408917"/>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Text Placeholder 16">
            <a:extLst>
              <a:ext uri="{FF2B5EF4-FFF2-40B4-BE49-F238E27FC236}">
                <a16:creationId xmlns:a16="http://schemas.microsoft.com/office/drawing/2014/main" id="{38376498-C218-4EDB-8416-A59802EF2018}"/>
              </a:ext>
              <a:ext uri="{C183D7F6-B498-43B3-948B-1728B52AA6E4}">
                <adec:decorative xmlns:adec="http://schemas.microsoft.com/office/drawing/2017/decorative" val="1"/>
              </a:ext>
            </a:extLst>
          </p:cNvPr>
          <p:cNvSpPr>
            <a:spLocks noGrp="1"/>
          </p:cNvSpPr>
          <p:nvPr>
            <p:ph type="body" sz="quarter" idx="20" hasCustomPrompt="1"/>
          </p:nvPr>
        </p:nvSpPr>
        <p:spPr>
          <a:xfrm>
            <a:off x="7239000" y="1981199"/>
            <a:ext cx="4389542" cy="4163339"/>
          </a:xfrm>
          <a:solidFill>
            <a:schemeClr val="bg1"/>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hasCustomPrompt="1"/>
          </p:nvPr>
        </p:nvSpPr>
        <p:spPr>
          <a:xfrm>
            <a:off x="7589520" y="2286000"/>
            <a:ext cx="3688080" cy="3581400"/>
          </a:xfrm>
        </p:spPr>
        <p:txBody>
          <a:bodyPr lIns="91440" rIns="91440">
            <a:normAutofit/>
          </a:bodyPr>
          <a:lstStyle>
            <a:lvl1pPr marL="0" indent="0">
              <a:lnSpc>
                <a:spcPct val="100000"/>
              </a:lnSpc>
              <a:spcBef>
                <a:spcPts val="0"/>
              </a:spcBef>
              <a:spcAft>
                <a:spcPts val="0"/>
              </a:spcAft>
              <a:buNone/>
              <a:defRPr sz="3200">
                <a:solidFill>
                  <a:schemeClr val="accent2"/>
                </a:solidFill>
              </a:defRPr>
            </a:lvl1pPr>
            <a:lvl2pPr>
              <a:defRPr sz="1600"/>
            </a:lvl2pPr>
            <a:lvl3pPr>
              <a:defRPr sz="1400"/>
            </a:lvl3pPr>
            <a:lvl4pPr>
              <a:defRPr sz="1200"/>
            </a:lvl4pPr>
            <a:lvl5pPr>
              <a:defRPr sz="1200"/>
            </a:lvl5pPr>
          </a:lstStyle>
          <a:p>
            <a:pPr lvl="0"/>
            <a:r>
              <a:rPr lang="en-US" noProof="0"/>
              <a:t>Important Content</a:t>
            </a:r>
          </a:p>
        </p:txBody>
      </p:sp>
      <p:sp>
        <p:nvSpPr>
          <p:cNvPr id="8" name="Picture Placeholder 7">
            <a:extLst>
              <a:ext uri="{FF2B5EF4-FFF2-40B4-BE49-F238E27FC236}">
                <a16:creationId xmlns:a16="http://schemas.microsoft.com/office/drawing/2014/main" id="{1EC81B64-070E-43F3-BCB5-833AB965D638}"/>
              </a:ext>
              <a:ext uri="{C183D7F6-B498-43B3-948B-1728B52AA6E4}">
                <adec:decorative xmlns:adec="http://schemas.microsoft.com/office/drawing/2017/decorative" val="1"/>
              </a:ext>
            </a:extLst>
          </p:cNvPr>
          <p:cNvSpPr>
            <a:spLocks noGrp="1"/>
          </p:cNvSpPr>
          <p:nvPr>
            <p:ph type="pic" sz="quarter" idx="21" hasCustomPrompt="1"/>
          </p:nvPr>
        </p:nvSpPr>
        <p:spPr>
          <a:xfrm>
            <a:off x="548944" y="3717925"/>
            <a:ext cx="914400" cy="930275"/>
          </a:xfrm>
        </p:spPr>
        <p:txBody>
          <a:bodyPr anchor="ctr"/>
          <a:lstStyle>
            <a:lvl1pPr marL="0" indent="0" algn="ctr">
              <a:buNone/>
              <a:defRPr/>
            </a:lvl1pPr>
          </a:lstStyle>
          <a:p>
            <a:r>
              <a:rPr lang="en-US" noProof="0" dirty="0"/>
              <a:t>Icon</a:t>
            </a:r>
          </a:p>
        </p:txBody>
      </p:sp>
      <p:sp>
        <p:nvSpPr>
          <p:cNvPr id="15" name="Slide Number Placeholder 5">
            <a:extLst>
              <a:ext uri="{FF2B5EF4-FFF2-40B4-BE49-F238E27FC236}">
                <a16:creationId xmlns:a16="http://schemas.microsoft.com/office/drawing/2014/main" id="{8D5893EC-1256-429B-9581-379342C2368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6664319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alf Image Multiple images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7315200" y="4176259"/>
            <a:ext cx="4343400" cy="1968280"/>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4" name="Picture Placeholder 8">
            <a:extLst>
              <a:ext uri="{FF2B5EF4-FFF2-40B4-BE49-F238E27FC236}">
                <a16:creationId xmlns:a16="http://schemas.microsoft.com/office/drawing/2014/main" id="{96DE17A8-F4B7-4571-A6E8-FD28BA425B19}"/>
              </a:ext>
              <a:ext uri="{C183D7F6-B498-43B3-948B-1728B52AA6E4}">
                <adec:decorative xmlns:adec="http://schemas.microsoft.com/office/drawing/2017/decorative" val="1"/>
              </a:ext>
            </a:extLst>
          </p:cNvPr>
          <p:cNvSpPr>
            <a:spLocks noGrp="1"/>
          </p:cNvSpPr>
          <p:nvPr>
            <p:ph type="pic" sz="quarter" idx="19" hasCustomPrompt="1"/>
          </p:nvPr>
        </p:nvSpPr>
        <p:spPr>
          <a:xfrm>
            <a:off x="542834" y="1066801"/>
            <a:ext cx="3505199" cy="50777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5" name="Picture Placeholder 8">
            <a:extLst>
              <a:ext uri="{FF2B5EF4-FFF2-40B4-BE49-F238E27FC236}">
                <a16:creationId xmlns:a16="http://schemas.microsoft.com/office/drawing/2014/main" id="{9D9A0502-98A2-467D-BE1C-CE8391C73BF4}"/>
              </a:ext>
              <a:ext uri="{C183D7F6-B498-43B3-948B-1728B52AA6E4}">
                <adec:decorative xmlns:adec="http://schemas.microsoft.com/office/drawing/2017/decorative" val="1"/>
              </a:ext>
            </a:extLst>
          </p:cNvPr>
          <p:cNvSpPr>
            <a:spLocks noGrp="1"/>
          </p:cNvSpPr>
          <p:nvPr>
            <p:ph type="pic" sz="quarter" idx="20" hasCustomPrompt="1"/>
          </p:nvPr>
        </p:nvSpPr>
        <p:spPr>
          <a:xfrm>
            <a:off x="4191000" y="4343400"/>
            <a:ext cx="2743200" cy="18011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6" name="Picture Placeholder 8">
            <a:extLst>
              <a:ext uri="{FF2B5EF4-FFF2-40B4-BE49-F238E27FC236}">
                <a16:creationId xmlns:a16="http://schemas.microsoft.com/office/drawing/2014/main" id="{8298DB4E-3B92-4CA4-852A-9F647E7219A4}"/>
              </a:ext>
              <a:ext uri="{C183D7F6-B498-43B3-948B-1728B52AA6E4}">
                <adec:decorative xmlns:adec="http://schemas.microsoft.com/office/drawing/2017/decorative" val="1"/>
              </a:ext>
            </a:extLst>
          </p:cNvPr>
          <p:cNvSpPr>
            <a:spLocks noGrp="1"/>
          </p:cNvSpPr>
          <p:nvPr>
            <p:ph type="pic" sz="quarter" idx="21" hasCustomPrompt="1"/>
          </p:nvPr>
        </p:nvSpPr>
        <p:spPr>
          <a:xfrm>
            <a:off x="4191000" y="1066801"/>
            <a:ext cx="2743200" cy="3126023"/>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2E528B4D-15E8-4161-96F7-75D0217AD20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26942956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Image with Top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6745024"/>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Slide Number Placeholder 5">
            <a:extLst>
              <a:ext uri="{FF2B5EF4-FFF2-40B4-BE49-F238E27FC236}">
                <a16:creationId xmlns:a16="http://schemas.microsoft.com/office/drawing/2014/main" id="{7C67066A-9B9E-468B-97C6-94BF615FA94E}"/>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2" name="Title 1">
            <a:extLst>
              <a:ext uri="{FF2B5EF4-FFF2-40B4-BE49-F238E27FC236}">
                <a16:creationId xmlns:a16="http://schemas.microsoft.com/office/drawing/2014/main" id="{A82AF7E6-6C19-4A41-BFA5-44C4F2A371E9}"/>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3111247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7" name="Slide Number Placeholder 5">
            <a:extLst>
              <a:ext uri="{FF2B5EF4-FFF2-40B4-BE49-F238E27FC236}">
                <a16:creationId xmlns:a16="http://schemas.microsoft.com/office/drawing/2014/main" id="{9FC59837-0A86-4467-BB38-E2AC882F31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
        <p:nvSpPr>
          <p:cNvPr id="2" name="Title 1">
            <a:extLst>
              <a:ext uri="{FF2B5EF4-FFF2-40B4-BE49-F238E27FC236}">
                <a16:creationId xmlns:a16="http://schemas.microsoft.com/office/drawing/2014/main" id="{78857779-E765-4EC2-825C-B8E41285A0C7}"/>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10046070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7261801" y="1189969"/>
            <a:ext cx="4389542" cy="4677431"/>
          </a:xfrm>
          <a:solidFill>
            <a:schemeClr val="bg1">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7612321" y="1494770"/>
            <a:ext cx="3688080" cy="3915430"/>
          </a:xfrm>
        </p:spPr>
        <p:txBody>
          <a:bodyPr lIns="91440" rIns="91440">
            <a:normAutofit/>
          </a:bodyPr>
          <a:lstStyle>
            <a:lvl1pPr marL="0" indent="0">
              <a:lnSpc>
                <a:spcPct val="100000"/>
              </a:lnSpc>
              <a:spcBef>
                <a:spcPts val="0"/>
              </a:spcBef>
              <a:spcAft>
                <a:spcPts val="0"/>
              </a:spcAft>
              <a:buNone/>
              <a:defRPr sz="3200"/>
            </a:lvl1pPr>
            <a:lvl2pPr>
              <a:defRPr sz="1600"/>
            </a:lvl2pPr>
            <a:lvl3pPr>
              <a:defRPr sz="1400"/>
            </a:lvl3pPr>
            <a:lvl4pPr>
              <a:defRPr sz="1200"/>
            </a:lvl4pPr>
            <a:lvl5pPr>
              <a:defRPr sz="1200"/>
            </a:lvl5pPr>
          </a:lstStyle>
          <a:p>
            <a:pPr lvl="0"/>
            <a:r>
              <a:rPr lang="en-US" dirty="0"/>
              <a:t>Important Content</a:t>
            </a:r>
            <a:endParaRPr lang="en-GB" dirty="0"/>
          </a:p>
        </p:txBody>
      </p:sp>
      <p:sp>
        <p:nvSpPr>
          <p:cNvPr id="10" name="Slide Number Placeholder 5">
            <a:extLst>
              <a:ext uri="{FF2B5EF4-FFF2-40B4-BE49-F238E27FC236}">
                <a16:creationId xmlns:a16="http://schemas.microsoft.com/office/drawing/2014/main" id="{5AE16EF6-8987-4193-B346-1BEA14401C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
        <p:nvSpPr>
          <p:cNvPr id="2" name="Title 1">
            <a:extLst>
              <a:ext uri="{FF2B5EF4-FFF2-40B4-BE49-F238E27FC236}">
                <a16:creationId xmlns:a16="http://schemas.microsoft.com/office/drawing/2014/main" id="{5E2D4840-4EB5-4438-9A16-D0006A68A19E}"/>
              </a:ext>
            </a:extLst>
          </p:cNvPr>
          <p:cNvSpPr>
            <a:spLocks noGrp="1"/>
          </p:cNvSpPr>
          <p:nvPr>
            <p:ph type="title"/>
          </p:nvPr>
        </p:nvSpPr>
        <p:spPr>
          <a:xfrm>
            <a:off x="548640" y="548640"/>
            <a:ext cx="11106150" cy="641329"/>
          </a:xfrm>
        </p:spPr>
        <p:txBody>
          <a:bodyPr/>
          <a:lstStyle/>
          <a:p>
            <a:r>
              <a:rPr lang="en-US"/>
              <a:t>Click to edit Master title style</a:t>
            </a:r>
          </a:p>
        </p:txBody>
      </p:sp>
    </p:spTree>
    <p:extLst>
      <p:ext uri="{BB962C8B-B14F-4D97-AF65-F5344CB8AC3E}">
        <p14:creationId xmlns:p14="http://schemas.microsoft.com/office/powerpoint/2010/main" val="169147065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11" name="Text Placeholder 16">
            <a:extLst>
              <a:ext uri="{FF2B5EF4-FFF2-40B4-BE49-F238E27FC236}">
                <a16:creationId xmlns:a16="http://schemas.microsoft.com/office/drawing/2014/main" id="{50D09E5B-B146-4D08-82EC-846DD89B0B87}"/>
              </a:ext>
              <a:ext uri="{C183D7F6-B498-43B3-948B-1728B52AA6E4}">
                <adec:decorative xmlns:adec="http://schemas.microsoft.com/office/drawing/2017/decorative" val="1"/>
              </a:ext>
            </a:extLst>
          </p:cNvPr>
          <p:cNvSpPr>
            <a:spLocks noGrp="1"/>
          </p:cNvSpPr>
          <p:nvPr>
            <p:ph type="body" sz="quarter" idx="16" hasCustomPrompt="1"/>
          </p:nvPr>
        </p:nvSpPr>
        <p:spPr>
          <a:xfrm>
            <a:off x="660462" y="0"/>
            <a:ext cx="9931338" cy="6823040"/>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2" name="Text Placeholder 16">
            <a:extLst>
              <a:ext uri="{FF2B5EF4-FFF2-40B4-BE49-F238E27FC236}">
                <a16:creationId xmlns:a16="http://schemas.microsoft.com/office/drawing/2014/main" id="{88940597-2E9A-4141-B2D0-C488487F11D7}"/>
              </a:ext>
              <a:ext uri="{C183D7F6-B498-43B3-948B-1728B52AA6E4}">
                <adec:decorative xmlns:adec="http://schemas.microsoft.com/office/drawing/2017/decorative" val="1"/>
              </a:ext>
            </a:extLst>
          </p:cNvPr>
          <p:cNvSpPr>
            <a:spLocks noGrp="1"/>
          </p:cNvSpPr>
          <p:nvPr>
            <p:ph type="body" sz="quarter" idx="17" hasCustomPrompt="1"/>
          </p:nvPr>
        </p:nvSpPr>
        <p:spPr>
          <a:xfrm>
            <a:off x="533400" y="0"/>
            <a:ext cx="50863"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990600" y="609600"/>
            <a:ext cx="7429500" cy="56388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95400" y="1905000"/>
            <a:ext cx="5864382" cy="22752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295400" y="4297679"/>
            <a:ext cx="407258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13" name="Text Placeholder 16">
            <a:extLst>
              <a:ext uri="{FF2B5EF4-FFF2-40B4-BE49-F238E27FC236}">
                <a16:creationId xmlns:a16="http://schemas.microsoft.com/office/drawing/2014/main" id="{EA44EEDB-C599-41AA-9D84-D53811C28804}"/>
              </a:ext>
              <a:ext uri="{C183D7F6-B498-43B3-948B-1728B52AA6E4}">
                <adec:decorative xmlns:adec="http://schemas.microsoft.com/office/drawing/2017/decorative" val="1"/>
              </a:ext>
            </a:extLst>
          </p:cNvPr>
          <p:cNvSpPr>
            <a:spLocks noGrp="1"/>
          </p:cNvSpPr>
          <p:nvPr>
            <p:ph type="body" sz="quarter" idx="18" hasCustomPrompt="1"/>
          </p:nvPr>
        </p:nvSpPr>
        <p:spPr>
          <a:xfrm>
            <a:off x="450896"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4" name="Text Placeholder 16">
            <a:extLst>
              <a:ext uri="{FF2B5EF4-FFF2-40B4-BE49-F238E27FC236}">
                <a16:creationId xmlns:a16="http://schemas.microsoft.com/office/drawing/2014/main" id="{FE574478-76DE-4613-8FBD-36B353081849}"/>
              </a:ext>
              <a:ext uri="{C183D7F6-B498-43B3-948B-1728B52AA6E4}">
                <adec:decorative xmlns:adec="http://schemas.microsoft.com/office/drawing/2017/decorative" val="1"/>
              </a:ext>
            </a:extLst>
          </p:cNvPr>
          <p:cNvSpPr>
            <a:spLocks noGrp="1"/>
          </p:cNvSpPr>
          <p:nvPr>
            <p:ph type="body" sz="quarter" idx="19" hasCustomPrompt="1"/>
          </p:nvPr>
        </p:nvSpPr>
        <p:spPr>
          <a:xfrm>
            <a:off x="368391"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Tree>
    <p:extLst>
      <p:ext uri="{BB962C8B-B14F-4D97-AF65-F5344CB8AC3E}">
        <p14:creationId xmlns:p14="http://schemas.microsoft.com/office/powerpoint/2010/main" val="3695653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552269" y="1189969"/>
            <a:ext cx="4389542" cy="4677431"/>
          </a:xfrm>
          <a:solidFill>
            <a:schemeClr val="accent2">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902789" y="1494770"/>
            <a:ext cx="3688080" cy="3915430"/>
          </a:xfrm>
        </p:spPr>
        <p:txBody>
          <a:bodyPr lIns="91440" rIns="91440">
            <a:normAutofit/>
          </a:bodyPr>
          <a:lstStyle>
            <a:lvl1pPr marL="0" indent="0">
              <a:lnSpc>
                <a:spcPct val="100000"/>
              </a:lnSpc>
              <a:spcBef>
                <a:spcPts val="0"/>
              </a:spcBef>
              <a:spcAft>
                <a:spcPts val="0"/>
              </a:spcAft>
              <a:buNone/>
              <a:defRPr sz="3200">
                <a:solidFill>
                  <a:schemeClr val="bg1"/>
                </a:solidFill>
              </a:defRPr>
            </a:lvl1pPr>
            <a:lvl2pPr>
              <a:defRPr sz="1600"/>
            </a:lvl2pPr>
            <a:lvl3pPr>
              <a:defRPr sz="1400"/>
            </a:lvl3pPr>
            <a:lvl4pPr>
              <a:defRPr sz="1200"/>
            </a:lvl4pPr>
            <a:lvl5pPr>
              <a:defRPr sz="1200"/>
            </a:lvl5pPr>
          </a:lstStyle>
          <a:p>
            <a:pPr lvl="0"/>
            <a:r>
              <a:rPr lang="en-US" noProof="0"/>
              <a:t>Important Content</a:t>
            </a:r>
          </a:p>
        </p:txBody>
      </p:sp>
      <p:sp>
        <p:nvSpPr>
          <p:cNvPr id="10" name="Slide Number Placeholder 5">
            <a:extLst>
              <a:ext uri="{FF2B5EF4-FFF2-40B4-BE49-F238E27FC236}">
                <a16:creationId xmlns:a16="http://schemas.microsoft.com/office/drawing/2014/main" id="{1AC89BA5-7D71-4838-92DC-A9DD44EC0557}"/>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2" name="Title 1">
            <a:extLst>
              <a:ext uri="{FF2B5EF4-FFF2-40B4-BE49-F238E27FC236}">
                <a16:creationId xmlns:a16="http://schemas.microsoft.com/office/drawing/2014/main" id="{75614DBA-0879-4C83-B4B4-EECB085A204E}"/>
              </a:ext>
            </a:extLst>
          </p:cNvPr>
          <p:cNvSpPr>
            <a:spLocks noGrp="1"/>
          </p:cNvSpPr>
          <p:nvPr>
            <p:ph type="title"/>
          </p:nvPr>
        </p:nvSpPr>
        <p:spPr>
          <a:xfrm>
            <a:off x="548640" y="548640"/>
            <a:ext cx="11106150" cy="441960"/>
          </a:xfrm>
        </p:spPr>
        <p:txBody>
          <a:bodyPr/>
          <a:lstStyle/>
          <a:p>
            <a:r>
              <a:rPr lang="en-US"/>
              <a:t>Click to edit Master title style</a:t>
            </a:r>
          </a:p>
        </p:txBody>
      </p:sp>
    </p:spTree>
    <p:extLst>
      <p:ext uri="{BB962C8B-B14F-4D97-AF65-F5344CB8AC3E}">
        <p14:creationId xmlns:p14="http://schemas.microsoft.com/office/powerpoint/2010/main" val="121976815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5090157"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5090157" cy="424732"/>
          </a:xfrm>
          <a:noFill/>
        </p:spPr>
        <p:txBody>
          <a:bodyPr wrap="square" lIns="91440" rIns="91440">
            <a:sp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6527803" y="4021648"/>
            <a:ext cx="5090157"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6527803" y="3429000"/>
            <a:ext cx="5090157" cy="424732"/>
          </a:xfrm>
          <a:noFill/>
        </p:spPr>
        <p:txBody>
          <a:bodyPr wrap="square" lIns="91440" rIns="91440">
            <a:spAutoFit/>
          </a:bodyPr>
          <a:lstStyle>
            <a:lvl1pPr marL="0" indent="0">
              <a:buNone/>
              <a:defRPr sz="2400" b="1">
                <a:solidFill>
                  <a:schemeClr val="accent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6527803" y="2423061"/>
            <a:ext cx="711197" cy="723544"/>
          </a:xfrm>
        </p:spPr>
        <p:txBody>
          <a:bodyPr anchor="ctr"/>
          <a:lstStyle>
            <a:lvl1pPr marL="0" indent="0" algn="ctr">
              <a:buNone/>
              <a:defRPr/>
            </a:lvl1pPr>
          </a:lstStyle>
          <a:p>
            <a:r>
              <a:rPr lang="en-US" noProof="0" dirty="0"/>
              <a:t>Icon</a:t>
            </a:r>
          </a:p>
        </p:txBody>
      </p:sp>
      <p:sp>
        <p:nvSpPr>
          <p:cNvPr id="17" name="Slide Number Placeholder 5">
            <a:extLst>
              <a:ext uri="{FF2B5EF4-FFF2-40B4-BE49-F238E27FC236}">
                <a16:creationId xmlns:a16="http://schemas.microsoft.com/office/drawing/2014/main" id="{C94646A1-59D8-49D7-B0E1-B7771AB22D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9806680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435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4358640" y="3429000"/>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4358640" y="2423061"/>
            <a:ext cx="711197" cy="723544"/>
          </a:xfrm>
        </p:spPr>
        <p:txBody>
          <a:bodyPr anchor="ctr"/>
          <a:lstStyle>
            <a:lvl1pPr marL="0" indent="0" algn="ctr">
              <a:buNone/>
              <a:defRPr/>
            </a:lvl1pPr>
          </a:lstStyle>
          <a:p>
            <a:r>
              <a:rPr lang="en-US" noProof="0" dirty="0"/>
              <a:t>Icon</a:t>
            </a:r>
          </a:p>
        </p:txBody>
      </p:sp>
      <p:sp>
        <p:nvSpPr>
          <p:cNvPr id="16" name="Content Placeholder 6">
            <a:extLst>
              <a:ext uri="{FF2B5EF4-FFF2-40B4-BE49-F238E27FC236}">
                <a16:creationId xmlns:a16="http://schemas.microsoft.com/office/drawing/2014/main" id="{F4C1E55C-86D8-4053-9865-59D5B4F8A350}"/>
              </a:ext>
            </a:extLst>
          </p:cNvPr>
          <p:cNvSpPr>
            <a:spLocks noGrp="1"/>
          </p:cNvSpPr>
          <p:nvPr>
            <p:ph sz="quarter" idx="23"/>
          </p:nvPr>
        </p:nvSpPr>
        <p:spPr>
          <a:xfrm>
            <a:off x="816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3B68B60C-9D86-4961-A5CE-AB650CA3364D}"/>
              </a:ext>
            </a:extLst>
          </p:cNvPr>
          <p:cNvSpPr>
            <a:spLocks noGrp="1"/>
          </p:cNvSpPr>
          <p:nvPr>
            <p:ph type="body" sz="quarter" idx="24" hasCustomPrompt="1"/>
          </p:nvPr>
        </p:nvSpPr>
        <p:spPr>
          <a:xfrm>
            <a:off x="8168640" y="3429000"/>
            <a:ext cx="3474720" cy="424732"/>
          </a:xfrm>
          <a:noFill/>
        </p:spPr>
        <p:txBody>
          <a:bodyPr wrap="square" lIns="91440" rIns="91440">
            <a:noAutofit/>
          </a:bodyPr>
          <a:lstStyle>
            <a:lvl1pPr marL="0" indent="0">
              <a:buNone/>
              <a:defRPr sz="2400" b="1">
                <a:solidFill>
                  <a:schemeClr val="accent2"/>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AFE200E7-D3F0-41C3-92B0-E09677035AD0}"/>
              </a:ext>
              <a:ext uri="{C183D7F6-B498-43B3-948B-1728B52AA6E4}">
                <adec:decorative xmlns:adec="http://schemas.microsoft.com/office/drawing/2017/decorative" val="1"/>
              </a:ext>
            </a:extLst>
          </p:cNvPr>
          <p:cNvSpPr>
            <a:spLocks noGrp="1"/>
          </p:cNvSpPr>
          <p:nvPr>
            <p:ph type="pic" sz="quarter" idx="25" hasCustomPrompt="1"/>
          </p:nvPr>
        </p:nvSpPr>
        <p:spPr>
          <a:xfrm>
            <a:off x="8168336" y="2423061"/>
            <a:ext cx="711197" cy="723544"/>
          </a:xfrm>
        </p:spPr>
        <p:txBody>
          <a:bodyPr anchor="ctr"/>
          <a:lstStyle>
            <a:lvl1pPr marL="0" indent="0" algn="ctr">
              <a:buNone/>
              <a:defRPr/>
            </a:lvl1pPr>
          </a:lstStyle>
          <a:p>
            <a:r>
              <a:rPr lang="en-US" noProof="0" dirty="0"/>
              <a:t>Icon</a:t>
            </a:r>
          </a:p>
        </p:txBody>
      </p:sp>
      <p:sp>
        <p:nvSpPr>
          <p:cNvPr id="21" name="Slide Number Placeholder 5">
            <a:extLst>
              <a:ext uri="{FF2B5EF4-FFF2-40B4-BE49-F238E27FC236}">
                <a16:creationId xmlns:a16="http://schemas.microsoft.com/office/drawing/2014/main" id="{520633DF-6AFD-4B07-9AFD-09317A9CC68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566824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Icon Content 2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38400"/>
            <a:ext cx="5901458" cy="975260"/>
          </a:xfrm>
        </p:spPr>
        <p:txBody>
          <a:bodyPr lIns="91440" rIns="91440" anchor="ctr">
            <a:noAutofit/>
          </a:bodyPr>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4391622"/>
            <a:ext cx="5901458" cy="975260"/>
          </a:xfrm>
        </p:spPr>
        <p:txBody>
          <a:bodyPr lIns="91440" rIns="91440" anchor="ctr">
            <a:noAutofit/>
          </a:bodyPr>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4666886"/>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4517480"/>
            <a:ext cx="711197" cy="723544"/>
          </a:xfrm>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86215740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Icon Content 3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23061"/>
            <a:ext cx="5901458" cy="1005939"/>
          </a:xfrm>
        </p:spPr>
        <p:txBody>
          <a:bodyPr lIns="91440" rIns="91440"/>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810000" cy="424732"/>
          </a:xfrm>
          <a:noFill/>
        </p:spPr>
        <p:txBody>
          <a:bodyPr wrap="square" lIns="91440" rIns="91440" anchor="ctr">
            <a:sp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3556396"/>
            <a:ext cx="5901458" cy="1005939"/>
          </a:xfrm>
        </p:spPr>
        <p:txBody>
          <a:bodyPr lIns="91440" rIns="91440"/>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3846999"/>
            <a:ext cx="3810000" cy="424732"/>
          </a:xfrm>
          <a:noFill/>
        </p:spPr>
        <p:txBody>
          <a:bodyPr wrap="square" lIns="91440" rIns="91440" anchor="ctr">
            <a:sp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3697593"/>
            <a:ext cx="711197" cy="723544"/>
          </a:xfrm>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5562600" y="4689732"/>
            <a:ext cx="5901458" cy="1005939"/>
          </a:xfrm>
        </p:spPr>
        <p:txBody>
          <a:bodyPr lIns="91440" rIns="91440"/>
          <a:lstStyle>
            <a:lvl1pPr>
              <a:defRPr/>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1524000" y="4980335"/>
            <a:ext cx="3810000" cy="424732"/>
          </a:xfrm>
          <a:noFill/>
        </p:spPr>
        <p:txBody>
          <a:bodyPr wrap="square" lIns="91440" rIns="91440" anchor="ctr">
            <a:spAutoFit/>
          </a:bodyPr>
          <a:lstStyle>
            <a:lvl1pPr marL="0" indent="0">
              <a:buNone/>
              <a:defRPr sz="2400" b="1">
                <a:solidFill>
                  <a:schemeClr val="accent6"/>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548944" y="4830929"/>
            <a:ext cx="711197" cy="723544"/>
          </a:xfrm>
        </p:spPr>
        <p:txBody>
          <a:bodyPr anchor="ctr"/>
          <a:lstStyle>
            <a:lvl1pPr marL="0" indent="0" algn="ctr">
              <a:buNone/>
              <a:defRPr/>
            </a:lvl1pPr>
          </a:lstStyle>
          <a:p>
            <a:r>
              <a:rPr lang="en-US" noProof="0" dirty="0"/>
              <a:t>Icon</a:t>
            </a:r>
          </a:p>
        </p:txBody>
      </p:sp>
    </p:spTree>
    <p:extLst>
      <p:ext uri="{BB962C8B-B14F-4D97-AF65-F5344CB8AC3E}">
        <p14:creationId xmlns:p14="http://schemas.microsoft.com/office/powerpoint/2010/main" val="28474110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ide patch Icon Content 3 rows">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7151214" y="2035302"/>
            <a:ext cx="4312844" cy="914490"/>
          </a:xfrm>
        </p:spPr>
        <p:txBody>
          <a:bodyPr lIns="91440" rIns="91440" anchor="ctr">
            <a:noAutofit/>
          </a:bodyPr>
          <a:lstStyle>
            <a:lvl1pPr marL="0" indent="0">
              <a:buNone/>
              <a:defRPr sz="1400"/>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624840" y="2280181"/>
            <a:ext cx="4937760" cy="424732"/>
          </a:xfrm>
          <a:noFill/>
        </p:spPr>
        <p:txBody>
          <a:bodyPr wrap="square" lIns="91440" rIns="91440" anchor="ctr">
            <a:noAutofit/>
          </a:bodyPr>
          <a:lstStyle>
            <a:lvl1pPr marL="0" indent="0" algn="r">
              <a:buNone/>
              <a:defRPr sz="2000" b="1">
                <a:solidFill>
                  <a:schemeClr val="tx2"/>
                </a:solidFill>
              </a:defRPr>
            </a:lvl1pPr>
          </a:lstStyle>
          <a:p>
            <a:pPr lvl="0"/>
            <a:r>
              <a:rPr lang="en-US" noProof="0"/>
              <a:t>ADD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756426" y="1935993"/>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6071132" y="3576256"/>
            <a:ext cx="5392925" cy="914490"/>
          </a:xfrm>
        </p:spPr>
        <p:txBody>
          <a:bodyPr lIns="91440" rIns="91440" anchor="ctr">
            <a:noAutofit/>
          </a:bodyPr>
          <a:lstStyle>
            <a:lvl1pPr marL="0" indent="0">
              <a:buNone/>
              <a:defRPr sz="1400"/>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548640" y="3846999"/>
            <a:ext cx="4023360" cy="424732"/>
          </a:xfrm>
          <a:noFill/>
        </p:spPr>
        <p:txBody>
          <a:bodyPr wrap="square" lIns="91440" rIns="91440" anchor="ctr">
            <a:noAutofit/>
          </a:bodyPr>
          <a:lstStyle>
            <a:lvl1pPr marL="0" indent="0" algn="r">
              <a:buNone/>
              <a:defRPr sz="2000" b="1">
                <a:solidFill>
                  <a:schemeClr val="accent5"/>
                </a:solidFill>
              </a:defRPr>
            </a:lvl1pPr>
          </a:lstStyle>
          <a:p>
            <a:pPr lvl="0"/>
            <a:r>
              <a:rPr lang="en-US" noProof="0"/>
              <a:t>ADD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4774508" y="350281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4949699" y="5117210"/>
            <a:ext cx="6514359" cy="914490"/>
          </a:xfrm>
        </p:spPr>
        <p:txBody>
          <a:bodyPr lIns="91440" rIns="91440" anchor="ctr">
            <a:noAutofit/>
          </a:bodyPr>
          <a:lstStyle>
            <a:lvl1pPr marL="0" indent="0">
              <a:buNone/>
              <a:defRPr sz="1400"/>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548641" y="5362089"/>
            <a:ext cx="2956560" cy="424732"/>
          </a:xfrm>
          <a:noFill/>
        </p:spPr>
        <p:txBody>
          <a:bodyPr wrap="square" lIns="91440" rIns="91440" anchor="ctr">
            <a:noAutofit/>
          </a:bodyPr>
          <a:lstStyle>
            <a:lvl1pPr marL="0" indent="0" algn="r">
              <a:buNone/>
              <a:defRPr sz="2000" b="1">
                <a:solidFill>
                  <a:schemeClr val="accent6"/>
                </a:solidFill>
              </a:defRPr>
            </a:lvl1pPr>
          </a:lstStyle>
          <a:p>
            <a:pPr lvl="0"/>
            <a:r>
              <a:rPr lang="en-US" noProof="0"/>
              <a:t>ADD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3680392" y="501790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35" name="Freeform: Shape 34">
            <a:extLst>
              <a:ext uri="{FF2B5EF4-FFF2-40B4-BE49-F238E27FC236}">
                <a16:creationId xmlns:a16="http://schemas.microsoft.com/office/drawing/2014/main" id="{79F57DF2-7AB9-4D3A-AADE-E93D5621B0F8}"/>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5897438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2018097"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B9C406-BFD3-481F-9B48-3DCA3A33014F}"/>
              </a:ext>
              <a:ext uri="{C183D7F6-B498-43B3-948B-1728B52AA6E4}">
                <adec:decorative xmlns:adec="http://schemas.microsoft.com/office/drawing/2017/decorative" val="1"/>
              </a:ext>
            </a:extLst>
          </p:cNvPr>
          <p:cNvCxnSpPr/>
          <p:nvPr userDrawn="1"/>
        </p:nvCxnSpPr>
        <p:spPr>
          <a:xfrm>
            <a:off x="57518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F3D50D-B3D8-4A41-84D8-4BE250D1BD62}"/>
              </a:ext>
              <a:ext uri="{C183D7F6-B498-43B3-948B-1728B52AA6E4}">
                <adec:decorative xmlns:adec="http://schemas.microsoft.com/office/drawing/2017/decorative" val="1"/>
              </a:ext>
            </a:extLst>
          </p:cNvPr>
          <p:cNvCxnSpPr/>
          <p:nvPr userDrawn="1"/>
        </p:nvCxnSpPr>
        <p:spPr>
          <a:xfrm>
            <a:off x="94856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533401"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1</a:t>
            </a:r>
          </a:p>
        </p:txBody>
      </p:sp>
      <p:sp>
        <p:nvSpPr>
          <p:cNvPr id="30" name="Picture Placeholder 8">
            <a:extLst>
              <a:ext uri="{FF2B5EF4-FFF2-40B4-BE49-F238E27FC236}">
                <a16:creationId xmlns:a16="http://schemas.microsoft.com/office/drawing/2014/main" id="{6321F101-EC7B-4128-A7FA-373AC507D3D4}"/>
              </a:ext>
              <a:ext uri="{C183D7F6-B498-43B3-948B-1728B52AA6E4}">
                <adec:decorative xmlns:adec="http://schemas.microsoft.com/office/drawing/2017/decorative" val="1"/>
              </a:ext>
            </a:extLst>
          </p:cNvPr>
          <p:cNvSpPr>
            <a:spLocks noGrp="1"/>
          </p:cNvSpPr>
          <p:nvPr>
            <p:ph type="pic" sz="quarter" idx="18" hasCustomPrompt="1"/>
          </p:nvPr>
        </p:nvSpPr>
        <p:spPr>
          <a:xfrm>
            <a:off x="42672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2</a:t>
            </a:r>
          </a:p>
        </p:txBody>
      </p:sp>
      <p:sp>
        <p:nvSpPr>
          <p:cNvPr id="31" name="Picture Placeholder 8">
            <a:extLst>
              <a:ext uri="{FF2B5EF4-FFF2-40B4-BE49-F238E27FC236}">
                <a16:creationId xmlns:a16="http://schemas.microsoft.com/office/drawing/2014/main" id="{229667AF-39CB-43E6-8D30-A2DDF8365C21}"/>
              </a:ext>
              <a:ext uri="{C183D7F6-B498-43B3-948B-1728B52AA6E4}">
                <adec:decorative xmlns:adec="http://schemas.microsoft.com/office/drawing/2017/decorative" val="1"/>
              </a:ext>
            </a:extLst>
          </p:cNvPr>
          <p:cNvSpPr>
            <a:spLocks noGrp="1"/>
          </p:cNvSpPr>
          <p:nvPr>
            <p:ph type="pic" sz="quarter" idx="19" hasCustomPrompt="1"/>
          </p:nvPr>
        </p:nvSpPr>
        <p:spPr>
          <a:xfrm>
            <a:off x="80010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3</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864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3" name="Text Placeholder 7">
            <a:extLst>
              <a:ext uri="{FF2B5EF4-FFF2-40B4-BE49-F238E27FC236}">
                <a16:creationId xmlns:a16="http://schemas.microsoft.com/office/drawing/2014/main" id="{EB4CA538-2AD9-458A-B582-2FBFEAF60CFA}"/>
              </a:ext>
            </a:extLst>
          </p:cNvPr>
          <p:cNvSpPr>
            <a:spLocks noGrp="1"/>
          </p:cNvSpPr>
          <p:nvPr>
            <p:ph type="body" sz="quarter" idx="20" hasCustomPrompt="1"/>
          </p:nvPr>
        </p:nvSpPr>
        <p:spPr>
          <a:xfrm>
            <a:off x="42672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5" name="Text Placeholder 7">
            <a:extLst>
              <a:ext uri="{FF2B5EF4-FFF2-40B4-BE49-F238E27FC236}">
                <a16:creationId xmlns:a16="http://schemas.microsoft.com/office/drawing/2014/main" id="{857C263B-EA99-4350-84C0-08B9746AEC05}"/>
              </a:ext>
            </a:extLst>
          </p:cNvPr>
          <p:cNvSpPr>
            <a:spLocks noGrp="1"/>
          </p:cNvSpPr>
          <p:nvPr>
            <p:ph type="body" sz="quarter" idx="21" hasCustomPrompt="1"/>
          </p:nvPr>
        </p:nvSpPr>
        <p:spPr>
          <a:xfrm>
            <a:off x="80010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Tree>
    <p:extLst>
      <p:ext uri="{BB962C8B-B14F-4D97-AF65-F5344CB8AC3E}">
        <p14:creationId xmlns:p14="http://schemas.microsoft.com/office/powerpoint/2010/main" val="11847593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1751397" y="5027659"/>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723902" y="2057402"/>
            <a:ext cx="2743197" cy="274319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1021" y="5307558"/>
            <a:ext cx="3108959" cy="424732"/>
          </a:xfrm>
          <a:noFill/>
        </p:spPr>
        <p:txBody>
          <a:bodyPr wrap="square" lIns="91440" rIns="91440" anchor="t">
            <a:noAutofit/>
          </a:bodyPr>
          <a:lstStyle>
            <a:lvl1pPr marL="0" indent="0" algn="ctr">
              <a:spcBef>
                <a:spcPts val="0"/>
              </a:spcBef>
              <a:spcAft>
                <a:spcPts val="0"/>
              </a:spcAft>
              <a:buNone/>
              <a:defRPr sz="2000" b="1">
                <a:solidFill>
                  <a:schemeClr val="tx2"/>
                </a:solidFill>
                <a:latin typeface="+mj-lt"/>
              </a:defRPr>
            </a:lvl1pPr>
          </a:lstStyle>
          <a:p>
            <a:pPr lvl="0"/>
            <a:r>
              <a:rPr lang="en-US" noProof="0"/>
              <a:t>ADD TEXT </a:t>
            </a:r>
          </a:p>
        </p:txBody>
      </p:sp>
      <p:sp>
        <p:nvSpPr>
          <p:cNvPr id="17" name="Text Placeholder 7">
            <a:extLst>
              <a:ext uri="{FF2B5EF4-FFF2-40B4-BE49-F238E27FC236}">
                <a16:creationId xmlns:a16="http://schemas.microsoft.com/office/drawing/2014/main" id="{2FD9C5C0-2B13-4BD9-BA25-5F692DE9E82D}"/>
              </a:ext>
            </a:extLst>
          </p:cNvPr>
          <p:cNvSpPr>
            <a:spLocks noGrp="1"/>
          </p:cNvSpPr>
          <p:nvPr>
            <p:ph type="body" sz="quarter" idx="18" hasCustomPrompt="1"/>
          </p:nvPr>
        </p:nvSpPr>
        <p:spPr>
          <a:xfrm>
            <a:off x="541021" y="5688559"/>
            <a:ext cx="3108959" cy="323629"/>
          </a:xfrm>
          <a:noFill/>
        </p:spPr>
        <p:txBody>
          <a:bodyPr wrap="square" lIns="91440" rIns="91440" anchor="t">
            <a:noAutofit/>
          </a:bodyPr>
          <a:lstStyle>
            <a:lvl1pPr marL="0" indent="0" algn="ctr">
              <a:spcBef>
                <a:spcPts val="0"/>
              </a:spcBef>
              <a:spcAft>
                <a:spcPts val="0"/>
              </a:spcAft>
              <a:buNone/>
              <a:defRPr sz="1400" b="0">
                <a:solidFill>
                  <a:schemeClr val="tx2"/>
                </a:solidFill>
                <a:latin typeface="+mn-lt"/>
              </a:defRPr>
            </a:lvl1pPr>
          </a:lstStyle>
          <a:p>
            <a:pPr lvl="0"/>
            <a:r>
              <a:rPr lang="en-US" noProof="0"/>
              <a:t>Description</a:t>
            </a:r>
          </a:p>
        </p:txBody>
      </p:sp>
      <p:cxnSp>
        <p:nvCxnSpPr>
          <p:cNvPr id="5" name="Straight Connector 4">
            <a:extLst>
              <a:ext uri="{FF2B5EF4-FFF2-40B4-BE49-F238E27FC236}">
                <a16:creationId xmlns:a16="http://schemas.microsoft.com/office/drawing/2014/main" id="{9971D9F8-CAE6-4680-A029-F96D0F1441FD}"/>
              </a:ext>
            </a:extLst>
          </p:cNvPr>
          <p:cNvCxnSpPr>
            <a:cxnSpLocks/>
          </p:cNvCxnSpPr>
          <p:nvPr userDrawn="1"/>
        </p:nvCxnSpPr>
        <p:spPr>
          <a:xfrm flipH="1">
            <a:off x="3907846"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31598D0-210A-4FC8-9A7B-BFA0921CF214}"/>
              </a:ext>
              <a:ext uri="{C183D7F6-B498-43B3-948B-1728B52AA6E4}">
                <adec:decorative xmlns:adec="http://schemas.microsoft.com/office/drawing/2017/decorative" val="1"/>
              </a:ext>
            </a:extLst>
          </p:cNvPr>
          <p:cNvCxnSpPr>
            <a:cxnSpLocks/>
          </p:cNvCxnSpPr>
          <p:nvPr userDrawn="1"/>
        </p:nvCxnSpPr>
        <p:spPr>
          <a:xfrm rot="16200000">
            <a:off x="5536511"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06439E2-68F5-46DF-9799-ABBEBECFD358}"/>
              </a:ext>
              <a:ext uri="{C183D7F6-B498-43B3-948B-1728B52AA6E4}">
                <adec:decorative xmlns:adec="http://schemas.microsoft.com/office/drawing/2017/decorative" val="1"/>
              </a:ext>
            </a:extLst>
          </p:cNvPr>
          <p:cNvGrpSpPr/>
          <p:nvPr userDrawn="1"/>
        </p:nvGrpSpPr>
        <p:grpSpPr>
          <a:xfrm>
            <a:off x="3906013" y="2754546"/>
            <a:ext cx="3254399" cy="2828600"/>
            <a:chOff x="4431264" y="2199060"/>
            <a:chExt cx="3363136" cy="2828600"/>
          </a:xfrm>
        </p:grpSpPr>
        <p:cxnSp>
          <p:nvCxnSpPr>
            <p:cNvPr id="21" name="Straight Connector 20">
              <a:extLst>
                <a:ext uri="{FF2B5EF4-FFF2-40B4-BE49-F238E27FC236}">
                  <a16:creationId xmlns:a16="http://schemas.microsoft.com/office/drawing/2014/main" id="{E95E9585-55FC-4C03-8122-DED9B077D9F8}"/>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403E01-A7A9-4801-84C2-A2B3D9B7F577}"/>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5" name="Picture Placeholder 8">
            <a:extLst>
              <a:ext uri="{FF2B5EF4-FFF2-40B4-BE49-F238E27FC236}">
                <a16:creationId xmlns:a16="http://schemas.microsoft.com/office/drawing/2014/main" id="{BDA24073-E1E8-43FF-B135-B2947B97222B}"/>
              </a:ext>
              <a:ext uri="{C183D7F6-B498-43B3-948B-1728B52AA6E4}">
                <adec:decorative xmlns:adec="http://schemas.microsoft.com/office/drawing/2017/decorative" val="1"/>
              </a:ext>
            </a:extLst>
          </p:cNvPr>
          <p:cNvSpPr>
            <a:spLocks noGrp="1"/>
          </p:cNvSpPr>
          <p:nvPr userDrawn="1">
            <p:ph type="pic" sz="quarter" idx="19" hasCustomPrompt="1"/>
          </p:nvPr>
        </p:nvSpPr>
        <p:spPr>
          <a:xfrm>
            <a:off x="5426747"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Picture Placeholder 8">
            <a:extLst>
              <a:ext uri="{FF2B5EF4-FFF2-40B4-BE49-F238E27FC236}">
                <a16:creationId xmlns:a16="http://schemas.microsoft.com/office/drawing/2014/main" id="{DAD1D946-AD65-4E2D-A739-D93BA1AC1DFD}"/>
              </a:ext>
              <a:ext uri="{C183D7F6-B498-43B3-948B-1728B52AA6E4}">
                <adec:decorative xmlns:adec="http://schemas.microsoft.com/office/drawing/2017/decorative" val="1"/>
              </a:ext>
            </a:extLst>
          </p:cNvPr>
          <p:cNvSpPr>
            <a:spLocks noGrp="1"/>
          </p:cNvSpPr>
          <p:nvPr userDrawn="1">
            <p:ph type="pic" sz="quarter" idx="20" hasCustomPrompt="1"/>
          </p:nvPr>
        </p:nvSpPr>
        <p:spPr>
          <a:xfrm>
            <a:off x="4408933"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7" name="Picture Placeholder 8">
            <a:extLst>
              <a:ext uri="{FF2B5EF4-FFF2-40B4-BE49-F238E27FC236}">
                <a16:creationId xmlns:a16="http://schemas.microsoft.com/office/drawing/2014/main" id="{036FD13F-5CDF-4A6F-A890-1F23EA59027F}"/>
              </a:ext>
              <a:ext uri="{C183D7F6-B498-43B3-948B-1728B52AA6E4}">
                <adec:decorative xmlns:adec="http://schemas.microsoft.com/office/drawing/2017/decorative" val="1"/>
              </a:ext>
            </a:extLst>
          </p:cNvPr>
          <p:cNvSpPr>
            <a:spLocks noGrp="1"/>
          </p:cNvSpPr>
          <p:nvPr userDrawn="1">
            <p:ph type="pic" sz="quarter" idx="21" hasCustomPrompt="1"/>
          </p:nvPr>
        </p:nvSpPr>
        <p:spPr>
          <a:xfrm>
            <a:off x="6458832"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cxnSp>
        <p:nvCxnSpPr>
          <p:cNvPr id="36" name="Straight Connector 35">
            <a:extLst>
              <a:ext uri="{FF2B5EF4-FFF2-40B4-BE49-F238E27FC236}">
                <a16:creationId xmlns:a16="http://schemas.microsoft.com/office/drawing/2014/main" id="{4EA974DF-48E5-46E7-9453-8A47028BC514}"/>
              </a:ext>
              <a:ext uri="{C183D7F6-B498-43B3-948B-1728B52AA6E4}">
                <adec:decorative xmlns:adec="http://schemas.microsoft.com/office/drawing/2017/decorative" val="1"/>
              </a:ext>
            </a:extLst>
          </p:cNvPr>
          <p:cNvCxnSpPr>
            <a:cxnSpLocks/>
          </p:cNvCxnSpPr>
          <p:nvPr userDrawn="1"/>
        </p:nvCxnSpPr>
        <p:spPr>
          <a:xfrm flipH="1">
            <a:off x="7036660"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A85692E-DBD5-4FD7-95CA-849C102632D2}"/>
              </a:ext>
              <a:ext uri="{C183D7F6-B498-43B3-948B-1728B52AA6E4}">
                <adec:decorative xmlns:adec="http://schemas.microsoft.com/office/drawing/2017/decorative" val="1"/>
              </a:ext>
            </a:extLst>
          </p:cNvPr>
          <p:cNvCxnSpPr>
            <a:cxnSpLocks/>
          </p:cNvCxnSpPr>
          <p:nvPr userDrawn="1"/>
        </p:nvCxnSpPr>
        <p:spPr>
          <a:xfrm rot="16200000">
            <a:off x="8665325"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422F5-A2F2-43D5-84EE-F875A28A728B}"/>
              </a:ext>
              <a:ext uri="{C183D7F6-B498-43B3-948B-1728B52AA6E4}">
                <adec:decorative xmlns:adec="http://schemas.microsoft.com/office/drawing/2017/decorative" val="1"/>
              </a:ext>
            </a:extLst>
          </p:cNvPr>
          <p:cNvGrpSpPr/>
          <p:nvPr userDrawn="1"/>
        </p:nvGrpSpPr>
        <p:grpSpPr>
          <a:xfrm>
            <a:off x="7034827" y="2754546"/>
            <a:ext cx="3254399" cy="2828600"/>
            <a:chOff x="4431264" y="2199060"/>
            <a:chExt cx="3363136" cy="2828600"/>
          </a:xfrm>
        </p:grpSpPr>
        <p:cxnSp>
          <p:nvCxnSpPr>
            <p:cNvPr id="39" name="Straight Connector 38">
              <a:extLst>
                <a:ext uri="{FF2B5EF4-FFF2-40B4-BE49-F238E27FC236}">
                  <a16:creationId xmlns:a16="http://schemas.microsoft.com/office/drawing/2014/main" id="{4BDD12EB-7EFD-4370-A7C6-9E57D6A7C6DF}"/>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D1AAC8-713E-418F-B7B4-27B58BDFD77C}"/>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1" name="Picture Placeholder 8">
            <a:extLst>
              <a:ext uri="{FF2B5EF4-FFF2-40B4-BE49-F238E27FC236}">
                <a16:creationId xmlns:a16="http://schemas.microsoft.com/office/drawing/2014/main" id="{DEE070FD-95C9-4396-B429-69E1E14E3273}"/>
              </a:ext>
              <a:ext uri="{C183D7F6-B498-43B3-948B-1728B52AA6E4}">
                <adec:decorative xmlns:adec="http://schemas.microsoft.com/office/drawing/2017/decorative" val="1"/>
              </a:ext>
            </a:extLst>
          </p:cNvPr>
          <p:cNvSpPr>
            <a:spLocks noGrp="1"/>
          </p:cNvSpPr>
          <p:nvPr>
            <p:ph type="pic" sz="quarter" idx="22" hasCustomPrompt="1"/>
          </p:nvPr>
        </p:nvSpPr>
        <p:spPr>
          <a:xfrm>
            <a:off x="8555561"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2" name="Picture Placeholder 8">
            <a:extLst>
              <a:ext uri="{FF2B5EF4-FFF2-40B4-BE49-F238E27FC236}">
                <a16:creationId xmlns:a16="http://schemas.microsoft.com/office/drawing/2014/main" id="{5A9E7D40-35C3-4F7D-AAB6-D4168037C92B}"/>
              </a:ext>
              <a:ext uri="{C183D7F6-B498-43B3-948B-1728B52AA6E4}">
                <adec:decorative xmlns:adec="http://schemas.microsoft.com/office/drawing/2017/decorative" val="1"/>
              </a:ext>
            </a:extLst>
          </p:cNvPr>
          <p:cNvSpPr>
            <a:spLocks noGrp="1"/>
          </p:cNvSpPr>
          <p:nvPr>
            <p:ph type="pic" sz="quarter" idx="23" hasCustomPrompt="1"/>
          </p:nvPr>
        </p:nvSpPr>
        <p:spPr>
          <a:xfrm>
            <a:off x="7537747"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3" name="Picture Placeholder 8">
            <a:extLst>
              <a:ext uri="{FF2B5EF4-FFF2-40B4-BE49-F238E27FC236}">
                <a16:creationId xmlns:a16="http://schemas.microsoft.com/office/drawing/2014/main" id="{13CB6343-C37E-4656-A566-EA9A3A1BF01D}"/>
              </a:ext>
              <a:ext uri="{C183D7F6-B498-43B3-948B-1728B52AA6E4}">
                <adec:decorative xmlns:adec="http://schemas.microsoft.com/office/drawing/2017/decorative" val="1"/>
              </a:ext>
            </a:extLst>
          </p:cNvPr>
          <p:cNvSpPr>
            <a:spLocks noGrp="1"/>
          </p:cNvSpPr>
          <p:nvPr>
            <p:ph type="pic" sz="quarter" idx="24" hasCustomPrompt="1"/>
          </p:nvPr>
        </p:nvSpPr>
        <p:spPr>
          <a:xfrm>
            <a:off x="9587646"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4" name="Text Placeholder 7">
            <a:extLst>
              <a:ext uri="{FF2B5EF4-FFF2-40B4-BE49-F238E27FC236}">
                <a16:creationId xmlns:a16="http://schemas.microsoft.com/office/drawing/2014/main" id="{847B0A6E-95FE-4876-8783-F2D69813E0D6}"/>
              </a:ext>
            </a:extLst>
          </p:cNvPr>
          <p:cNvSpPr>
            <a:spLocks noGrp="1"/>
          </p:cNvSpPr>
          <p:nvPr>
            <p:ph type="body" sz="quarter" idx="25" hasCustomPrompt="1"/>
          </p:nvPr>
        </p:nvSpPr>
        <p:spPr>
          <a:xfrm>
            <a:off x="7595850"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5" name="Text Placeholder 7">
            <a:extLst>
              <a:ext uri="{FF2B5EF4-FFF2-40B4-BE49-F238E27FC236}">
                <a16:creationId xmlns:a16="http://schemas.microsoft.com/office/drawing/2014/main" id="{4E9CD2A8-E96D-45CF-B252-F6F8267FF344}"/>
              </a:ext>
            </a:extLst>
          </p:cNvPr>
          <p:cNvSpPr>
            <a:spLocks noGrp="1"/>
          </p:cNvSpPr>
          <p:nvPr>
            <p:ph type="body" sz="quarter" idx="26" hasCustomPrompt="1"/>
          </p:nvPr>
        </p:nvSpPr>
        <p:spPr>
          <a:xfrm>
            <a:off x="6557415"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1AE8BBFE-01C4-4028-9B89-8D3A005A4B89}"/>
              </a:ext>
            </a:extLst>
          </p:cNvPr>
          <p:cNvSpPr>
            <a:spLocks noGrp="1"/>
          </p:cNvSpPr>
          <p:nvPr>
            <p:ph type="body" sz="quarter" idx="27" hasCustomPrompt="1"/>
          </p:nvPr>
        </p:nvSpPr>
        <p:spPr>
          <a:xfrm>
            <a:off x="5564282"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7" name="Text Placeholder 7">
            <a:extLst>
              <a:ext uri="{FF2B5EF4-FFF2-40B4-BE49-F238E27FC236}">
                <a16:creationId xmlns:a16="http://schemas.microsoft.com/office/drawing/2014/main" id="{49C15349-435A-457E-9835-D4345AD3ED9F}"/>
              </a:ext>
            </a:extLst>
          </p:cNvPr>
          <p:cNvSpPr>
            <a:spLocks noGrp="1"/>
          </p:cNvSpPr>
          <p:nvPr>
            <p:ph type="body" sz="quarter" idx="28" hasCustomPrompt="1"/>
          </p:nvPr>
        </p:nvSpPr>
        <p:spPr>
          <a:xfrm>
            <a:off x="10727786"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8" name="Text Placeholder 7">
            <a:extLst>
              <a:ext uri="{FF2B5EF4-FFF2-40B4-BE49-F238E27FC236}">
                <a16:creationId xmlns:a16="http://schemas.microsoft.com/office/drawing/2014/main" id="{06DC437D-C5F6-49FA-8BF0-932297827EA8}"/>
              </a:ext>
            </a:extLst>
          </p:cNvPr>
          <p:cNvSpPr>
            <a:spLocks noGrp="1"/>
          </p:cNvSpPr>
          <p:nvPr>
            <p:ph type="body" sz="quarter" idx="29" hasCustomPrompt="1"/>
          </p:nvPr>
        </p:nvSpPr>
        <p:spPr>
          <a:xfrm>
            <a:off x="9689351"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9DB16E7F-EE86-4AF9-871B-5614FE2D4428}"/>
              </a:ext>
            </a:extLst>
          </p:cNvPr>
          <p:cNvSpPr>
            <a:spLocks noGrp="1"/>
          </p:cNvSpPr>
          <p:nvPr>
            <p:ph type="body" sz="quarter" idx="30" hasCustomPrompt="1"/>
          </p:nvPr>
        </p:nvSpPr>
        <p:spPr>
          <a:xfrm>
            <a:off x="8696218"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Tree>
    <p:extLst>
      <p:ext uri="{BB962C8B-B14F-4D97-AF65-F5344CB8AC3E}">
        <p14:creationId xmlns:p14="http://schemas.microsoft.com/office/powerpoint/2010/main" val="36222131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_Org Char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960064"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788864"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788864"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46423" y="665228"/>
            <a:ext cx="0" cy="740664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8112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15204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15204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36400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33492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33492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544977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515904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515904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72595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9687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9687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9066634"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775905"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775905"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26095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_Org Chart 6">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596641"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425441"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425441"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112012"/>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0527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28815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469127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65010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8308140"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p:cNvSpPr>
          <p:nvPr>
            <p:ph type="pic" sz="quarter" idx="39" hasCustomPrompt="1"/>
          </p:nvPr>
        </p:nvSpPr>
        <p:spPr>
          <a:xfrm>
            <a:off x="10115251"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82655552"/>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_DeepYellow">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extLst>
      <p:ext uri="{BB962C8B-B14F-4D97-AF65-F5344CB8AC3E}">
        <p14:creationId xmlns:p14="http://schemas.microsoft.com/office/powerpoint/2010/main" val="37664319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_Org Chart 1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4178095" y="1905000"/>
            <a:ext cx="1255400" cy="1255400"/>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601136" y="2288331"/>
            <a:ext cx="3108959" cy="290097"/>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601136" y="2566041"/>
            <a:ext cx="3108959" cy="221043"/>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670561"/>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noChangeAspect="1"/>
          </p:cNvSpPr>
          <p:nvPr>
            <p:ph type="pic" sz="quarter" idx="21" hasCustomPrompt="1"/>
          </p:nvPr>
        </p:nvSpPr>
        <p:spPr>
          <a:xfrm>
            <a:off x="10984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noChangeAspect="1"/>
          </p:cNvSpPr>
          <p:nvPr>
            <p:ph type="pic" sz="quarter" idx="27" hasCustomPrompt="1"/>
          </p:nvPr>
        </p:nvSpPr>
        <p:spPr>
          <a:xfrm>
            <a:off x="29272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noChangeAspect="1"/>
          </p:cNvSpPr>
          <p:nvPr>
            <p:ph type="pic" sz="quarter" idx="30" hasCustomPrompt="1"/>
          </p:nvPr>
        </p:nvSpPr>
        <p:spPr>
          <a:xfrm>
            <a:off x="473699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noChangeAspect="1"/>
          </p:cNvSpPr>
          <p:nvPr>
            <p:ph type="pic" sz="quarter" idx="33" hasCustomPrompt="1"/>
          </p:nvPr>
        </p:nvSpPr>
        <p:spPr>
          <a:xfrm>
            <a:off x="65467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noChangeAspect="1"/>
          </p:cNvSpPr>
          <p:nvPr>
            <p:ph type="pic" sz="quarter" idx="36" hasCustomPrompt="1"/>
          </p:nvPr>
        </p:nvSpPr>
        <p:spPr>
          <a:xfrm>
            <a:off x="8353860"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noChangeAspect="1"/>
          </p:cNvSpPr>
          <p:nvPr>
            <p:ph type="pic" sz="quarter" idx="39" hasCustomPrompt="1"/>
          </p:nvPr>
        </p:nvSpPr>
        <p:spPr>
          <a:xfrm>
            <a:off x="10160971"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cxnSp>
        <p:nvCxnSpPr>
          <p:cNvPr id="34" name="Straight Connector 33">
            <a:extLst>
              <a:ext uri="{FF2B5EF4-FFF2-40B4-BE49-F238E27FC236}">
                <a16:creationId xmlns:a16="http://schemas.microsoft.com/office/drawing/2014/main" id="{A69BD202-1C38-47A5-8B06-0AADB78AAE08}"/>
              </a:ext>
              <a:ext uri="{C183D7F6-B498-43B3-948B-1728B52AA6E4}">
                <adec:decorative xmlns:adec="http://schemas.microsoft.com/office/drawing/2017/decorative" val="1"/>
              </a:ext>
            </a:extLst>
          </p:cNvPr>
          <p:cNvCxnSpPr>
            <a:cxnSpLocks/>
          </p:cNvCxnSpPr>
          <p:nvPr userDrawn="1"/>
        </p:nvCxnSpPr>
        <p:spPr>
          <a:xfrm rot="16200000">
            <a:off x="6165169" y="2642433"/>
            <a:ext cx="0" cy="556415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Picture Placeholder 8">
            <a:extLst>
              <a:ext uri="{FF2B5EF4-FFF2-40B4-BE49-F238E27FC236}">
                <a16:creationId xmlns:a16="http://schemas.microsoft.com/office/drawing/2014/main" id="{68CF0B9D-069C-46BA-9B77-7BDE114F3E55}"/>
              </a:ext>
              <a:ext uri="{C183D7F6-B498-43B3-948B-1728B52AA6E4}">
                <adec:decorative xmlns:adec="http://schemas.microsoft.com/office/drawing/2017/decorative" val="1"/>
              </a:ext>
            </a:extLst>
          </p:cNvPr>
          <p:cNvSpPr>
            <a:spLocks noGrp="1" noChangeAspect="1"/>
          </p:cNvSpPr>
          <p:nvPr>
            <p:ph type="pic" sz="quarter" idx="45" hasCustomPrompt="1"/>
          </p:nvPr>
        </p:nvSpPr>
        <p:spPr>
          <a:xfrm>
            <a:off x="29272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9" name="Text Placeholder 7">
            <a:extLst>
              <a:ext uri="{FF2B5EF4-FFF2-40B4-BE49-F238E27FC236}">
                <a16:creationId xmlns:a16="http://schemas.microsoft.com/office/drawing/2014/main" id="{6EB5CB55-9BF0-4309-AA93-9540CDA1CE22}"/>
              </a:ext>
            </a:extLst>
          </p:cNvPr>
          <p:cNvSpPr>
            <a:spLocks noGrp="1"/>
          </p:cNvSpPr>
          <p:nvPr>
            <p:ph type="body" sz="quarter" idx="46" hasCustomPrompt="1"/>
          </p:nvPr>
        </p:nvSpPr>
        <p:spPr>
          <a:xfrm>
            <a:off x="25908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0" name="Text Placeholder 7">
            <a:extLst>
              <a:ext uri="{FF2B5EF4-FFF2-40B4-BE49-F238E27FC236}">
                <a16:creationId xmlns:a16="http://schemas.microsoft.com/office/drawing/2014/main" id="{184A6FF6-89E5-41B3-83AD-E1F1AC1C7187}"/>
              </a:ext>
            </a:extLst>
          </p:cNvPr>
          <p:cNvSpPr>
            <a:spLocks noGrp="1"/>
          </p:cNvSpPr>
          <p:nvPr>
            <p:ph type="body" sz="quarter" idx="47" hasCustomPrompt="1"/>
          </p:nvPr>
        </p:nvSpPr>
        <p:spPr>
          <a:xfrm>
            <a:off x="25908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1" name="Picture Placeholder 8">
            <a:extLst>
              <a:ext uri="{FF2B5EF4-FFF2-40B4-BE49-F238E27FC236}">
                <a16:creationId xmlns:a16="http://schemas.microsoft.com/office/drawing/2014/main" id="{65909E03-0C86-44C4-9260-484E8CF6315F}"/>
              </a:ext>
              <a:ext uri="{C183D7F6-B498-43B3-948B-1728B52AA6E4}">
                <adec:decorative xmlns:adec="http://schemas.microsoft.com/office/drawing/2017/decorative" val="1"/>
              </a:ext>
            </a:extLst>
          </p:cNvPr>
          <p:cNvSpPr>
            <a:spLocks noGrp="1" noChangeAspect="1"/>
          </p:cNvSpPr>
          <p:nvPr>
            <p:ph type="pic" sz="quarter" idx="48" hasCustomPrompt="1"/>
          </p:nvPr>
        </p:nvSpPr>
        <p:spPr>
          <a:xfrm>
            <a:off x="473699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2" name="Text Placeholder 7">
            <a:extLst>
              <a:ext uri="{FF2B5EF4-FFF2-40B4-BE49-F238E27FC236}">
                <a16:creationId xmlns:a16="http://schemas.microsoft.com/office/drawing/2014/main" id="{0D08C690-4C72-47C4-ADBC-6DBFC463FC37}"/>
              </a:ext>
            </a:extLst>
          </p:cNvPr>
          <p:cNvSpPr>
            <a:spLocks noGrp="1"/>
          </p:cNvSpPr>
          <p:nvPr>
            <p:ph type="body" sz="quarter" idx="49" hasCustomPrompt="1"/>
          </p:nvPr>
        </p:nvSpPr>
        <p:spPr>
          <a:xfrm>
            <a:off x="440055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3" name="Text Placeholder 7">
            <a:extLst>
              <a:ext uri="{FF2B5EF4-FFF2-40B4-BE49-F238E27FC236}">
                <a16:creationId xmlns:a16="http://schemas.microsoft.com/office/drawing/2014/main" id="{FEBB122E-6E5D-4B48-91C0-C6EB8BA3D2D9}"/>
              </a:ext>
            </a:extLst>
          </p:cNvPr>
          <p:cNvSpPr>
            <a:spLocks noGrp="1"/>
          </p:cNvSpPr>
          <p:nvPr>
            <p:ph type="body" sz="quarter" idx="50" hasCustomPrompt="1"/>
          </p:nvPr>
        </p:nvSpPr>
        <p:spPr>
          <a:xfrm>
            <a:off x="440055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4" name="Picture Placeholder 8">
            <a:extLst>
              <a:ext uri="{FF2B5EF4-FFF2-40B4-BE49-F238E27FC236}">
                <a16:creationId xmlns:a16="http://schemas.microsoft.com/office/drawing/2014/main" id="{A968314E-9F6B-4D90-BC2A-C5BB6AC70F5F}"/>
              </a:ext>
              <a:ext uri="{C183D7F6-B498-43B3-948B-1728B52AA6E4}">
                <adec:decorative xmlns:adec="http://schemas.microsoft.com/office/drawing/2017/decorative" val="1"/>
              </a:ext>
            </a:extLst>
          </p:cNvPr>
          <p:cNvSpPr>
            <a:spLocks noGrp="1" noChangeAspect="1"/>
          </p:cNvSpPr>
          <p:nvPr>
            <p:ph type="pic" sz="quarter" idx="51" hasCustomPrompt="1"/>
          </p:nvPr>
        </p:nvSpPr>
        <p:spPr>
          <a:xfrm>
            <a:off x="65467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5" name="Text Placeholder 7">
            <a:extLst>
              <a:ext uri="{FF2B5EF4-FFF2-40B4-BE49-F238E27FC236}">
                <a16:creationId xmlns:a16="http://schemas.microsoft.com/office/drawing/2014/main" id="{98FF5C01-8CE1-475F-A59A-011328494FC8}"/>
              </a:ext>
            </a:extLst>
          </p:cNvPr>
          <p:cNvSpPr>
            <a:spLocks noGrp="1"/>
          </p:cNvSpPr>
          <p:nvPr>
            <p:ph type="body" sz="quarter" idx="52" hasCustomPrompt="1"/>
          </p:nvPr>
        </p:nvSpPr>
        <p:spPr>
          <a:xfrm>
            <a:off x="62103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DC690F93-088F-498C-9B26-2DCE00A1145F}"/>
              </a:ext>
            </a:extLst>
          </p:cNvPr>
          <p:cNvSpPr>
            <a:spLocks noGrp="1"/>
          </p:cNvSpPr>
          <p:nvPr>
            <p:ph type="body" sz="quarter" idx="53" hasCustomPrompt="1"/>
          </p:nvPr>
        </p:nvSpPr>
        <p:spPr>
          <a:xfrm>
            <a:off x="62103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7" name="Picture Placeholder 8">
            <a:extLst>
              <a:ext uri="{FF2B5EF4-FFF2-40B4-BE49-F238E27FC236}">
                <a16:creationId xmlns:a16="http://schemas.microsoft.com/office/drawing/2014/main" id="{1D462CE1-BEE9-45C4-AB54-354D05E69D31}"/>
              </a:ext>
              <a:ext uri="{C183D7F6-B498-43B3-948B-1728B52AA6E4}">
                <adec:decorative xmlns:adec="http://schemas.microsoft.com/office/drawing/2017/decorative" val="1"/>
              </a:ext>
            </a:extLst>
          </p:cNvPr>
          <p:cNvSpPr>
            <a:spLocks noGrp="1" noChangeAspect="1"/>
          </p:cNvSpPr>
          <p:nvPr>
            <p:ph type="pic" sz="quarter" idx="54" hasCustomPrompt="1"/>
          </p:nvPr>
        </p:nvSpPr>
        <p:spPr>
          <a:xfrm>
            <a:off x="8353860"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8" name="Text Placeholder 7">
            <a:extLst>
              <a:ext uri="{FF2B5EF4-FFF2-40B4-BE49-F238E27FC236}">
                <a16:creationId xmlns:a16="http://schemas.microsoft.com/office/drawing/2014/main" id="{9FA2731A-D1B2-4144-8373-12B9313F9BFD}"/>
              </a:ext>
            </a:extLst>
          </p:cNvPr>
          <p:cNvSpPr>
            <a:spLocks noGrp="1"/>
          </p:cNvSpPr>
          <p:nvPr>
            <p:ph type="body" sz="quarter" idx="55" hasCustomPrompt="1"/>
          </p:nvPr>
        </p:nvSpPr>
        <p:spPr>
          <a:xfrm>
            <a:off x="8017411"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F61DF59D-6B27-4EC6-A151-0F9B99DC8051}"/>
              </a:ext>
            </a:extLst>
          </p:cNvPr>
          <p:cNvSpPr>
            <a:spLocks noGrp="1"/>
          </p:cNvSpPr>
          <p:nvPr>
            <p:ph type="body" sz="quarter" idx="56" hasCustomPrompt="1"/>
          </p:nvPr>
        </p:nvSpPr>
        <p:spPr>
          <a:xfrm>
            <a:off x="8017411"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102046214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0005240"/>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Blue">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1927057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Orange">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5"/>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5"/>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857058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1575266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tx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40317223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5"/>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9861092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Segue">
    <p:spTree>
      <p:nvGrpSpPr>
        <p:cNvPr id="1" name=""/>
        <p:cNvGrpSpPr/>
        <p:nvPr/>
      </p:nvGrpSpPr>
      <p:grpSpPr>
        <a:xfrm>
          <a:off x="0" y="0"/>
          <a:ext cx="0" cy="0"/>
          <a:chOff x="0" y="0"/>
          <a:chExt cx="0" cy="0"/>
        </a:xfrm>
      </p:grpSpPr>
      <p:sp>
        <p:nvSpPr>
          <p:cNvPr id="25" name="Picture Placeholder 8">
            <a:extLst>
              <a:ext uri="{FF2B5EF4-FFF2-40B4-BE49-F238E27FC236}">
                <a16:creationId xmlns:a16="http://schemas.microsoft.com/office/drawing/2014/main" id="{489EE1C9-68AE-4BDD-B34C-9DE809C4DD0B}"/>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alpha val="84000"/>
            </a:schemeClr>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6" name="Text Placeholder 16">
            <a:extLst>
              <a:ext uri="{FF2B5EF4-FFF2-40B4-BE49-F238E27FC236}">
                <a16:creationId xmlns:a16="http://schemas.microsoft.com/office/drawing/2014/main" id="{9F89ADF8-2320-4EC3-98EA-5CB618A528E6}"/>
              </a:ext>
              <a:ext uri="{C183D7F6-B498-43B3-948B-1728B52AA6E4}">
                <adec:decorative xmlns:adec="http://schemas.microsoft.com/office/drawing/2017/decorative" val="1"/>
              </a:ext>
            </a:extLst>
          </p:cNvPr>
          <p:cNvSpPr>
            <a:spLocks noGrp="1"/>
          </p:cNvSpPr>
          <p:nvPr>
            <p:ph type="body" sz="quarter" idx="12" hasCustomPrompt="1"/>
          </p:nvPr>
        </p:nvSpPr>
        <p:spPr>
          <a:xfrm>
            <a:off x="533400" y="0"/>
            <a:ext cx="6781800" cy="6324600"/>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266825" y="2265916"/>
            <a:ext cx="5314950" cy="3488998"/>
          </a:xfrm>
          <a:noFill/>
        </p:spPr>
        <p:txBody>
          <a:bodyPr anchor="b">
            <a:normAutofit/>
          </a:bodyPr>
          <a:lstStyle>
            <a:lvl1pPr algn="ctr">
              <a:defRPr sz="6000">
                <a:solidFill>
                  <a:schemeClr val="bg1"/>
                </a:solidFill>
              </a:defRPr>
            </a:lvl1pPr>
          </a:lstStyle>
          <a:p>
            <a:r>
              <a:rPr lang="en-US"/>
              <a:t>Click to edit Master title style</a:t>
            </a:r>
            <a:endParaRPr lang="en-GB" dirty="0"/>
          </a:p>
        </p:txBody>
      </p:sp>
      <p:sp>
        <p:nvSpPr>
          <p:cNvPr id="6" name="Slide Number Placeholder 5">
            <a:extLst>
              <a:ext uri="{FF2B5EF4-FFF2-40B4-BE49-F238E27FC236}">
                <a16:creationId xmlns:a16="http://schemas.microsoft.com/office/drawing/2014/main" id="{F074D12B-58A6-47D1-9B2D-697AB265C81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625375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973FC1AA-8591-43A1-9962-1599E1A8AB30}"/>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735482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1"/>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7160B2D8-3756-4781-A8DD-692C3F895981}"/>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31107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18BFA80-A3BB-4316-BD6E-3E5F6B4D89CF}"/>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7" name="Text Placeholder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2" name="Text Placeholder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extLst>
      <p:ext uri="{BB962C8B-B14F-4D97-AF65-F5344CB8AC3E}">
        <p14:creationId xmlns:p14="http://schemas.microsoft.com/office/powerpoint/2010/main" val="30532011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5"/>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9EEDA9EB-20CE-4EA1-9720-40FBEB45614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5"/>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063650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6"/>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80033509-FE6E-46FC-85C8-B777FBA2F1A5}"/>
              </a:ext>
            </a:extLst>
          </p:cNvPr>
          <p:cNvSpPr>
            <a:spLocks noGrp="1"/>
          </p:cNvSpPr>
          <p:nvPr>
            <p:ph type="sldNum" sz="quarter" idx="4"/>
          </p:nvPr>
        </p:nvSpPr>
        <p:spPr>
          <a:xfrm>
            <a:off x="628788" y="6339840"/>
            <a:ext cx="302281" cy="365760"/>
          </a:xfrm>
          <a:prstGeom prst="rect">
            <a:avLst/>
          </a:prstGeom>
          <a:solidFill>
            <a:schemeClr val="bg1"/>
          </a:solidFill>
          <a:ln>
            <a:solidFill>
              <a:schemeClr val="accent6"/>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438915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losing-Thank you 1">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hasCustomPrompt="1"/>
          </p:nvPr>
        </p:nvSpPr>
        <p:spPr>
          <a:xfrm>
            <a:off x="1378135" y="1219200"/>
            <a:ext cx="7232465" cy="9036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THANK yOU</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3932519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Thank you 2">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extLst>
      <p:ext uri="{BB962C8B-B14F-4D97-AF65-F5344CB8AC3E}">
        <p14:creationId xmlns:p14="http://schemas.microsoft.com/office/powerpoint/2010/main" val="16122032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Thank you 3">
    <p:bg>
      <p:bgPr>
        <a:solidFill>
          <a:schemeClr val="bg1">
            <a:lumMod val="95000"/>
          </a:schemeClr>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7" name="Text Placeholder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2" name="Text Placeholder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extLst>
      <p:ext uri="{BB962C8B-B14F-4D97-AF65-F5344CB8AC3E}">
        <p14:creationId xmlns:p14="http://schemas.microsoft.com/office/powerpoint/2010/main" val="26534857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Thank you 4">
    <p:bg>
      <p:bgPr>
        <a:solidFill>
          <a:schemeClr val="bg1">
            <a:lumMod val="95000"/>
          </a:schemeClr>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933450" y="762000"/>
            <a:ext cx="4381500" cy="34290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0448034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Thank you 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1257300" y="1447800"/>
            <a:ext cx="4114800" cy="39624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325539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lumMod val="95000"/>
          </a:schemeClr>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933450" y="762000"/>
            <a:ext cx="4381500" cy="34290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933450" y="4343400"/>
            <a:ext cx="4381500" cy="1355732"/>
          </a:xfrm>
        </p:spPr>
        <p:txBody>
          <a:bodyPr lIns="91440" rIns="91440" anchor="t">
            <a:normAutofit/>
          </a:bodyPr>
          <a:lstStyle>
            <a:lvl1pPr marL="0" indent="0" algn="ctr">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04992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1447800"/>
            <a:ext cx="4114800" cy="39624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495801"/>
            <a:ext cx="4876800" cy="609600"/>
          </a:xfrm>
        </p:spPr>
        <p:txBody>
          <a:bodyPr lIns="91440" rIns="91440" anchor="ctr">
            <a:normAutofit/>
          </a:bodyPr>
          <a:lstStyle>
            <a:lvl1pPr marL="0" indent="0" algn="l">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601318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1447800"/>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14" name="Slide Number Placeholder 5">
            <a:extLst>
              <a:ext uri="{FF2B5EF4-FFF2-40B4-BE49-F238E27FC236}">
                <a16:creationId xmlns:a16="http://schemas.microsoft.com/office/drawing/2014/main" id="{0621E917-505B-493E-99EE-2E57CB3327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7924664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7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Emphasis-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 y="1676400"/>
            <a:ext cx="10837333" cy="424732"/>
          </a:xfrm>
          <a:solidFill>
            <a:schemeClr val="accent1"/>
          </a:solidFill>
        </p:spPr>
        <p:txBody>
          <a:bodyPr wrap="square" lIns="640080" rIns="91440">
            <a:spAutoFit/>
          </a:bodyPr>
          <a:lstStyle>
            <a:lvl1pPr marL="0" indent="0">
              <a:buNone/>
              <a:defRPr sz="2400" b="0">
                <a:solidFill>
                  <a:schemeClr val="bg1"/>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08E95652-9528-4150-8049-C40C3BB1BB08}"/>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3059476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40" y="548640"/>
            <a:ext cx="11106150"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8640" y="2103120"/>
            <a:ext cx="11106150" cy="422148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938679"/>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1" r:id="rId3"/>
    <p:sldLayoutId id="2147483962" r:id="rId4"/>
    <p:sldLayoutId id="2147483964" r:id="rId5"/>
    <p:sldLayoutId id="2147483958" r:id="rId6"/>
    <p:sldLayoutId id="2147483963" r:id="rId7"/>
    <p:sldLayoutId id="2147483957" r:id="rId8"/>
    <p:sldLayoutId id="2147483965" r:id="rId9"/>
    <p:sldLayoutId id="2147483966" r:id="rId10"/>
    <p:sldLayoutId id="2147483996" r:id="rId11"/>
    <p:sldLayoutId id="2147483997" r:id="rId12"/>
    <p:sldLayoutId id="2147483998" r:id="rId13"/>
    <p:sldLayoutId id="2147483999" r:id="rId14"/>
    <p:sldLayoutId id="2147484000" r:id="rId15"/>
    <p:sldLayoutId id="2147484001" r:id="rId16"/>
    <p:sldLayoutId id="2147484007" r:id="rId17"/>
    <p:sldLayoutId id="2147483967" r:id="rId18"/>
    <p:sldLayoutId id="2147483968" r:id="rId19"/>
    <p:sldLayoutId id="2147483987" r:id="rId20"/>
    <p:sldLayoutId id="2147483969" r:id="rId21"/>
    <p:sldLayoutId id="2147483970" r:id="rId22"/>
    <p:sldLayoutId id="2147483971" r:id="rId23"/>
    <p:sldLayoutId id="2147483972" r:id="rId24"/>
    <p:sldLayoutId id="2147483973" r:id="rId25"/>
    <p:sldLayoutId id="2147483978" r:id="rId26"/>
    <p:sldLayoutId id="2147483974" r:id="rId27"/>
    <p:sldLayoutId id="2147483975" r:id="rId28"/>
    <p:sldLayoutId id="2147483976" r:id="rId29"/>
    <p:sldLayoutId id="2147483977" r:id="rId30"/>
    <p:sldLayoutId id="2147483988" r:id="rId31"/>
    <p:sldLayoutId id="2147483989" r:id="rId32"/>
    <p:sldLayoutId id="2147483990" r:id="rId33"/>
    <p:sldLayoutId id="2147483991" r:id="rId34"/>
    <p:sldLayoutId id="2147483992" r:id="rId35"/>
    <p:sldLayoutId id="2147483993" r:id="rId36"/>
    <p:sldLayoutId id="2147483995" r:id="rId37"/>
    <p:sldLayoutId id="2147484002" r:id="rId38"/>
    <p:sldLayoutId id="2147484003" r:id="rId39"/>
    <p:sldLayoutId id="2147484004" r:id="rId40"/>
    <p:sldLayoutId id="2147483994" r:id="rId41"/>
    <p:sldLayoutId id="2147484005" r:id="rId42"/>
    <p:sldLayoutId id="2147484006" r:id="rId43"/>
    <p:sldLayoutId id="2147483979" r:id="rId44"/>
    <p:sldLayoutId id="2147483980" r:id="rId45"/>
    <p:sldLayoutId id="2147483981" r:id="rId46"/>
    <p:sldLayoutId id="2147483982" r:id="rId47"/>
    <p:sldLayoutId id="2147483983" r:id="rId48"/>
    <p:sldLayoutId id="2147483984" r:id="rId49"/>
    <p:sldLayoutId id="2147483985" r:id="rId50"/>
    <p:sldLayoutId id="2147483986" r:id="rId51"/>
    <p:sldLayoutId id="2147484008" r:id="rId52"/>
    <p:sldLayoutId id="2147484009" r:id="rId53"/>
    <p:sldLayoutId id="2147484010" r:id="rId54"/>
    <p:sldLayoutId id="2147484011" r:id="rId55"/>
    <p:sldLayoutId id="2147484012" r:id="rId56"/>
  </p:sldLayoutIdLst>
  <p:hf hdr="0" ftr="0" dt="0"/>
  <p:txStyles>
    <p:titleStyle>
      <a:lvl1pPr algn="l" defTabSz="914400" rtl="0" eaLnBrk="1" latinLnBrk="0" hangingPunct="1">
        <a:lnSpc>
          <a:spcPct val="90000"/>
        </a:lnSpc>
        <a:spcBef>
          <a:spcPct val="0"/>
        </a:spcBef>
        <a:buNone/>
        <a:defRPr sz="4200" kern="1200" cap="all" spc="100" baseline="0">
          <a:solidFill>
            <a:schemeClr val="tx1">
              <a:lumMod val="95000"/>
              <a:lumOff val="5000"/>
            </a:schemeClr>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5.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49.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Layout" Target="../slideLayouts/slideLayout49.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9890287-4DB6-4C87-AEAF-17E9594F401B}"/>
              </a:ext>
              <a:ext uri="{C183D7F6-B498-43B3-948B-1728B52AA6E4}">
                <adec:decorative xmlns:adec="http://schemas.microsoft.com/office/drawing/2017/decorative" val="1"/>
              </a:ext>
            </a:extLst>
          </p:cNvPr>
          <p:cNvPicPr>
            <a:picLocks noGrp="1" noChangeAspect="1"/>
          </p:cNvPicPr>
          <p:nvPr>
            <p:ph type="pic" sz="quarter" idx="11"/>
          </p:nvPr>
        </p:nvPicPr>
        <p:blipFill>
          <a:blip r:embed="rId3"/>
          <a:srcRect t="7813" b="7813"/>
          <a:stretch>
            <a:fillRect/>
          </a:stretch>
        </p:blipFill>
        <p:spPr/>
      </p:pic>
      <p:sp>
        <p:nvSpPr>
          <p:cNvPr id="285" name="Text Placeholder 284">
            <a:extLst>
              <a:ext uri="{FF2B5EF4-FFF2-40B4-BE49-F238E27FC236}">
                <a16:creationId xmlns:a16="http://schemas.microsoft.com/office/drawing/2014/main" id="{C0BF9B80-F084-4423-8C1C-E79BE829875F}"/>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286" name="Text Placeholder 285">
            <a:extLst>
              <a:ext uri="{FF2B5EF4-FFF2-40B4-BE49-F238E27FC236}">
                <a16:creationId xmlns:a16="http://schemas.microsoft.com/office/drawing/2014/main" id="{9626180B-FF05-48CF-BFB3-C95C9B5DAB99}"/>
              </a:ext>
              <a:ext uri="{C183D7F6-B498-43B3-948B-1728B52AA6E4}">
                <adec:decorative xmlns:adec="http://schemas.microsoft.com/office/drawing/2017/decorative" val="1"/>
              </a:ext>
            </a:extLst>
          </p:cNvPr>
          <p:cNvSpPr>
            <a:spLocks noGrp="1"/>
          </p:cNvSpPr>
          <p:nvPr>
            <p:ph type="body" sz="quarter" idx="15"/>
          </p:nvPr>
        </p:nvSpPr>
        <p:spPr/>
        <p:txBody>
          <a:bodyPr/>
          <a:lstStyle/>
          <a:p>
            <a:endParaRPr lang="en-US" dirty="0"/>
          </a:p>
        </p:txBody>
      </p:sp>
      <p:sp>
        <p:nvSpPr>
          <p:cNvPr id="6" name="Title 5">
            <a:extLst>
              <a:ext uri="{FF2B5EF4-FFF2-40B4-BE49-F238E27FC236}">
                <a16:creationId xmlns:a16="http://schemas.microsoft.com/office/drawing/2014/main" id="{3933031D-018B-489E-B613-2113C1CD2360}"/>
              </a:ext>
            </a:extLst>
          </p:cNvPr>
          <p:cNvSpPr>
            <a:spLocks noGrp="1"/>
          </p:cNvSpPr>
          <p:nvPr>
            <p:ph type="ctrTitle"/>
          </p:nvPr>
        </p:nvSpPr>
        <p:spPr/>
        <p:txBody>
          <a:bodyPr>
            <a:normAutofit fontScale="90000"/>
          </a:bodyPr>
          <a:lstStyle/>
          <a:p>
            <a:pPr algn="l"/>
            <a:br>
              <a:rPr lang="en-IN" sz="1800" b="0" i="0" u="none" strike="noStrike" baseline="0" dirty="0">
                <a:solidFill>
                  <a:srgbClr val="000000"/>
                </a:solidFill>
                <a:latin typeface="Times New Roman" panose="02020603050405020304" pitchFamily="18" charset="0"/>
              </a:rPr>
            </a:br>
            <a:r>
              <a:rPr lang="en-IN" sz="1800" b="0" i="0" u="none" strike="noStrike" baseline="0" dirty="0">
                <a:solidFill>
                  <a:srgbClr val="000000"/>
                </a:solidFill>
                <a:latin typeface="Times New Roman" panose="02020603050405020304" pitchFamily="18" charset="0"/>
              </a:rPr>
              <a:t> </a:t>
            </a:r>
            <a:br>
              <a:rPr lang="en-IN" sz="1800" b="0" i="0" u="none" strike="noStrike" baseline="0" dirty="0">
                <a:solidFill>
                  <a:srgbClr val="000000"/>
                </a:solidFill>
                <a:latin typeface="Times New Roman" panose="02020603050405020304" pitchFamily="18" charset="0"/>
              </a:rPr>
            </a:br>
            <a:r>
              <a:rPr lang="en-IN" sz="1800" b="0" i="0" u="none" strike="noStrike" baseline="0" dirty="0">
                <a:solidFill>
                  <a:srgbClr val="000000"/>
                </a:solidFill>
                <a:latin typeface="Times New Roman" panose="02020603050405020304" pitchFamily="18" charset="0"/>
              </a:rPr>
              <a:t> 		            </a:t>
            </a:r>
            <a:r>
              <a:rPr lang="en-IN" sz="4400" b="1" i="0" u="none" strike="noStrike" baseline="0" dirty="0">
                <a:solidFill>
                  <a:schemeClr val="bg2"/>
                </a:solidFill>
                <a:latin typeface="Trade Gothic Next Heavy" panose="020F0502020204030204" pitchFamily="34" charset="0"/>
              </a:rPr>
              <a:t>A 				    COMPLETE 		    	   ERP SYSTEM </a:t>
            </a:r>
            <a:endParaRPr lang="en-US" sz="4400" dirty="0">
              <a:solidFill>
                <a:schemeClr val="bg2"/>
              </a:solidFill>
              <a:latin typeface="Trade Gothic Next Heavy" panose="020F0502020204030204" pitchFamily="34" charset="0"/>
            </a:endParaRPr>
          </a:p>
        </p:txBody>
      </p:sp>
      <p:sp>
        <p:nvSpPr>
          <p:cNvPr id="7" name="Subtitle 6">
            <a:extLst>
              <a:ext uri="{FF2B5EF4-FFF2-40B4-BE49-F238E27FC236}">
                <a16:creationId xmlns:a16="http://schemas.microsoft.com/office/drawing/2014/main" id="{606F8B2E-A7F5-4413-BEED-BFF7C3D9FF78}"/>
              </a:ext>
            </a:extLst>
          </p:cNvPr>
          <p:cNvSpPr>
            <a:spLocks noGrp="1"/>
          </p:cNvSpPr>
          <p:nvPr>
            <p:ph type="subTitle" idx="1"/>
          </p:nvPr>
        </p:nvSpPr>
        <p:spPr>
          <a:xfrm>
            <a:off x="3058776" y="4180238"/>
            <a:ext cx="4072586" cy="1463040"/>
          </a:xfrm>
        </p:spPr>
        <p:txBody>
          <a:bodyPr/>
          <a:lstStyle/>
          <a:p>
            <a:pPr algn="r"/>
            <a:r>
              <a:rPr lang="en-US" sz="2000" dirty="0">
                <a:solidFill>
                  <a:srgbClr val="FFFFFF"/>
                </a:solidFill>
              </a:rPr>
              <a:t>Name – Daksh Purohit</a:t>
            </a:r>
          </a:p>
          <a:p>
            <a:pPr algn="r"/>
            <a:r>
              <a:rPr lang="en-US" sz="2000" dirty="0">
                <a:solidFill>
                  <a:srgbClr val="FFFFFF"/>
                </a:solidFill>
              </a:rPr>
              <a:t>Section – D1</a:t>
            </a:r>
          </a:p>
          <a:p>
            <a:pPr algn="r"/>
            <a:r>
              <a:rPr lang="en-US" sz="2000" dirty="0">
                <a:solidFill>
                  <a:srgbClr val="FFFFFF"/>
                </a:solidFill>
              </a:rPr>
              <a:t>Roll No –  18</a:t>
            </a:r>
          </a:p>
          <a:p>
            <a:pPr algn="r"/>
            <a:r>
              <a:rPr lang="en-US" sz="2000" dirty="0">
                <a:solidFill>
                  <a:srgbClr val="FFFFFF"/>
                </a:solidFill>
              </a:rPr>
              <a:t>Mentor – </a:t>
            </a:r>
            <a:r>
              <a:rPr lang="en-US" sz="2000" dirty="0" err="1">
                <a:solidFill>
                  <a:srgbClr val="FFFFFF"/>
                </a:solidFill>
              </a:rPr>
              <a:t>Mr</a:t>
            </a:r>
            <a:r>
              <a:rPr lang="en-US" dirty="0">
                <a:solidFill>
                  <a:srgbClr val="FFFFFF"/>
                </a:solidFill>
              </a:rPr>
              <a:t> Akash Chauhan</a:t>
            </a:r>
            <a:endParaRPr lang="en-IN" sz="2000" dirty="0">
              <a:solidFill>
                <a:srgbClr val="FFFFFF"/>
              </a:solidFill>
            </a:endParaRPr>
          </a:p>
          <a:p>
            <a:endParaRPr lang="en-US" dirty="0"/>
          </a:p>
        </p:txBody>
      </p:sp>
    </p:spTree>
    <p:extLst>
      <p:ext uri="{BB962C8B-B14F-4D97-AF65-F5344CB8AC3E}">
        <p14:creationId xmlns:p14="http://schemas.microsoft.com/office/powerpoint/2010/main" val="3135228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 Placeholder 1">
            <a:extLst>
              <a:ext uri="{FF2B5EF4-FFF2-40B4-BE49-F238E27FC236}">
                <a16:creationId xmlns:a16="http://schemas.microsoft.com/office/drawing/2014/main" id="{C5ED9004-7153-A27F-67A3-4FB9833ECE7E}"/>
              </a:ext>
            </a:extLst>
          </p:cNvPr>
          <p:cNvSpPr>
            <a:spLocks noGrp="1"/>
          </p:cNvSpPr>
          <p:nvPr>
            <p:ph type="body" sz="quarter" idx="21"/>
          </p:nvPr>
        </p:nvSpPr>
        <p:spPr>
          <a:xfrm rot="19594102">
            <a:off x="584131" y="-142449"/>
            <a:ext cx="1218268" cy="6177109"/>
          </a:xfrm>
        </p:spPr>
        <p:txBody>
          <a:bodyPr/>
          <a:lstStyle/>
          <a:p>
            <a:endParaRPr lang="en-US"/>
          </a:p>
        </p:txBody>
      </p:sp>
      <p:pic>
        <p:nvPicPr>
          <p:cNvPr id="78" name="Picture 77" descr="Pen placed on top of a signature line">
            <a:extLst>
              <a:ext uri="{FF2B5EF4-FFF2-40B4-BE49-F238E27FC236}">
                <a16:creationId xmlns:a16="http://schemas.microsoft.com/office/drawing/2014/main" id="{CFCF93E0-AF03-0220-EF0E-2E2CBCE04752}"/>
              </a:ext>
            </a:extLst>
          </p:cNvPr>
          <p:cNvPicPr>
            <a:picLocks noChangeAspect="1"/>
          </p:cNvPicPr>
          <p:nvPr/>
        </p:nvPicPr>
        <p:blipFill>
          <a:blip r:embed="rId3"/>
          <a:srcRect l="11742" r="-1" b="-1"/>
          <a:stretch/>
        </p:blipFill>
        <p:spPr>
          <a:xfrm>
            <a:off x="3124200" y="10"/>
            <a:ext cx="9067800" cy="685799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noFill/>
        </p:spPr>
      </p:pic>
      <p:sp>
        <p:nvSpPr>
          <p:cNvPr id="84" name="Text Placeholder 3">
            <a:extLst>
              <a:ext uri="{FF2B5EF4-FFF2-40B4-BE49-F238E27FC236}">
                <a16:creationId xmlns:a16="http://schemas.microsoft.com/office/drawing/2014/main" id="{7C3EBE24-2D28-F366-1FBD-C6E37DFED4B3}"/>
              </a:ext>
            </a:extLst>
          </p:cNvPr>
          <p:cNvSpPr>
            <a:spLocks noGrp="1"/>
          </p:cNvSpPr>
          <p:nvPr>
            <p:ph type="body" sz="quarter" idx="12"/>
          </p:nvPr>
        </p:nvSpPr>
        <p:spPr>
          <a:xfrm>
            <a:off x="407368" y="419100"/>
            <a:ext cx="11161240" cy="6324600"/>
          </a:xfrm>
        </p:spPr>
        <p:txBody>
          <a:bodyPr/>
          <a:lstStyle/>
          <a:p>
            <a:endParaRPr lang="en-US" dirty="0"/>
          </a:p>
        </p:txBody>
      </p:sp>
      <p:sp>
        <p:nvSpPr>
          <p:cNvPr id="43" name="Title 42">
            <a:extLst>
              <a:ext uri="{FF2B5EF4-FFF2-40B4-BE49-F238E27FC236}">
                <a16:creationId xmlns:a16="http://schemas.microsoft.com/office/drawing/2014/main" id="{CF39D3B5-ABDB-4DFF-8107-EF97569C9BBE}"/>
              </a:ext>
            </a:extLst>
          </p:cNvPr>
          <p:cNvSpPr>
            <a:spLocks noGrp="1"/>
          </p:cNvSpPr>
          <p:nvPr>
            <p:ph type="ctrTitle"/>
          </p:nvPr>
        </p:nvSpPr>
        <p:spPr>
          <a:xfrm>
            <a:off x="4281985" y="808882"/>
            <a:ext cx="4381500" cy="1912458"/>
          </a:xfrm>
        </p:spPr>
        <p:txBody>
          <a:bodyPr anchor="ctr">
            <a:normAutofit/>
          </a:bodyPr>
          <a:lstStyle/>
          <a:p>
            <a:r>
              <a:rPr lang="en-US" dirty="0"/>
              <a:t>conclusion</a:t>
            </a:r>
          </a:p>
        </p:txBody>
      </p:sp>
      <p:sp>
        <p:nvSpPr>
          <p:cNvPr id="44" name="Subtitle 43">
            <a:extLst>
              <a:ext uri="{FF2B5EF4-FFF2-40B4-BE49-F238E27FC236}">
                <a16:creationId xmlns:a16="http://schemas.microsoft.com/office/drawing/2014/main" id="{F522C824-2C48-4465-AABE-F46286D9ECD5}"/>
              </a:ext>
            </a:extLst>
          </p:cNvPr>
          <p:cNvSpPr>
            <a:spLocks noGrp="1"/>
          </p:cNvSpPr>
          <p:nvPr>
            <p:ph type="subTitle" idx="1"/>
          </p:nvPr>
        </p:nvSpPr>
        <p:spPr>
          <a:xfrm>
            <a:off x="994445" y="2460003"/>
            <a:ext cx="10203110" cy="3456384"/>
          </a:xfrm>
        </p:spPr>
        <p:txBody>
          <a:bodyPr anchor="t">
            <a:normAutofit/>
          </a:bodyPr>
          <a:lstStyle/>
          <a:p>
            <a:pPr>
              <a:spcAft>
                <a:spcPts val="600"/>
              </a:spcAft>
            </a:pPr>
            <a:r>
              <a:rPr lang="en-US" sz="1800" b="0" i="0" u="none" strike="noStrike" baseline="0" dirty="0">
                <a:solidFill>
                  <a:srgbClr val="000000"/>
                </a:solidFill>
                <a:latin typeface="Calibri" panose="020F0502020204030204" pitchFamily="34" charset="0"/>
              </a:rPr>
              <a:t>The ERP Portal project successfully demonstrates the development of a fundamental web-based application for user authentication and profile management, integral to any enterprise resource planning (ERP) system. Through this project, key skills in full-stack development were honed, utilizing Node.js and Express.js for the backend, MySQL for database management, and HTML, CSS, and JavaScript for the frontend. The application features secure login and signup functionalities, user profile updates, and personalized greetings, providing a robust and user-friendly experience. This project not only serves as a practical educational tool but also lays a strong foundation for building more complex and scalable ERP systems. It emphasizes the importance of web security, efficient database interaction, and seamless user navigation, making it a valuable resource for both learning and practical application in real-world business environments. </a:t>
            </a:r>
            <a:endParaRPr lang="en-US" dirty="0"/>
          </a:p>
        </p:txBody>
      </p:sp>
      <p:sp>
        <p:nvSpPr>
          <p:cNvPr id="86" name="Text Placeholder 6">
            <a:extLst>
              <a:ext uri="{FF2B5EF4-FFF2-40B4-BE49-F238E27FC236}">
                <a16:creationId xmlns:a16="http://schemas.microsoft.com/office/drawing/2014/main" id="{7D385051-57F3-E574-918C-9BA7F2025646}"/>
              </a:ext>
            </a:extLst>
          </p:cNvPr>
          <p:cNvSpPr>
            <a:spLocks noGrp="1"/>
          </p:cNvSpPr>
          <p:nvPr>
            <p:ph type="body" sz="quarter" idx="13"/>
          </p:nvPr>
        </p:nvSpPr>
        <p:spPr>
          <a:xfrm rot="10800000">
            <a:off x="314325" y="4953000"/>
            <a:ext cx="1143000" cy="1790700"/>
          </a:xfrm>
        </p:spPr>
        <p:txBody>
          <a:bodyPr/>
          <a:lstStyle/>
          <a:p>
            <a:endParaRPr lang="en-US"/>
          </a:p>
        </p:txBody>
      </p:sp>
    </p:spTree>
    <p:extLst>
      <p:ext uri="{BB962C8B-B14F-4D97-AF65-F5344CB8AC3E}">
        <p14:creationId xmlns:p14="http://schemas.microsoft.com/office/powerpoint/2010/main" val="3202840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erial view of a highway near the ocean">
            <a:extLst>
              <a:ext uri="{FF2B5EF4-FFF2-40B4-BE49-F238E27FC236}">
                <a16:creationId xmlns:a16="http://schemas.microsoft.com/office/drawing/2014/main" id="{5596EDA5-AB33-4E44-A474-6201D43F9D5C}"/>
              </a:ext>
            </a:extLst>
          </p:cNvPr>
          <p:cNvPicPr>
            <a:picLocks noChangeAspect="1"/>
          </p:cNvPicPr>
          <p:nvPr/>
        </p:nvPicPr>
        <p:blipFill>
          <a:blip r:embed="rId2"/>
          <a:srcRect t="11833" b="13167"/>
          <a:stretch/>
        </p:blipFill>
        <p:spPr>
          <a:xfrm>
            <a:off x="20" y="10"/>
            <a:ext cx="12191979" cy="6857990"/>
          </a:xfrm>
          <a:prstGeom prst="rect">
            <a:avLst/>
          </a:prstGeom>
          <a:noFill/>
        </p:spPr>
      </p:pic>
      <p:sp>
        <p:nvSpPr>
          <p:cNvPr id="13" name="Text Placeholder 2">
            <a:extLst>
              <a:ext uri="{FF2B5EF4-FFF2-40B4-BE49-F238E27FC236}">
                <a16:creationId xmlns:a16="http://schemas.microsoft.com/office/drawing/2014/main" id="{9D538F2C-14A0-EB6A-B81C-0C2B5A034CE8}"/>
              </a:ext>
            </a:extLst>
          </p:cNvPr>
          <p:cNvSpPr>
            <a:spLocks noGrp="1"/>
          </p:cNvSpPr>
          <p:nvPr>
            <p:ph type="body" sz="quarter" idx="18"/>
          </p:nvPr>
        </p:nvSpPr>
        <p:spPr>
          <a:xfrm>
            <a:off x="0" y="0"/>
            <a:ext cx="12192000" cy="5723182"/>
          </a:xfrm>
        </p:spPr>
        <p:txBody>
          <a:bodyPr/>
          <a:lstStyle/>
          <a:p>
            <a:endParaRPr lang="en-US" dirty="0"/>
          </a:p>
        </p:txBody>
      </p:sp>
      <p:sp>
        <p:nvSpPr>
          <p:cNvPr id="15" name="Text Placeholder 3">
            <a:extLst>
              <a:ext uri="{FF2B5EF4-FFF2-40B4-BE49-F238E27FC236}">
                <a16:creationId xmlns:a16="http://schemas.microsoft.com/office/drawing/2014/main" id="{34DEEEEC-6479-A682-4E68-99699FB5482B}"/>
              </a:ext>
            </a:extLst>
          </p:cNvPr>
          <p:cNvSpPr>
            <a:spLocks noGrp="1"/>
          </p:cNvSpPr>
          <p:nvPr>
            <p:ph type="body" sz="quarter" idx="12"/>
          </p:nvPr>
        </p:nvSpPr>
        <p:spPr>
          <a:xfrm>
            <a:off x="533400" y="0"/>
            <a:ext cx="6781800" cy="6324600"/>
          </a:xfrm>
        </p:spPr>
        <p:txBody>
          <a:bodyPr/>
          <a:lstStyle/>
          <a:p>
            <a:endParaRPr lang="en-US"/>
          </a:p>
        </p:txBody>
      </p:sp>
      <p:sp>
        <p:nvSpPr>
          <p:cNvPr id="5" name="Title 4">
            <a:extLst>
              <a:ext uri="{FF2B5EF4-FFF2-40B4-BE49-F238E27FC236}">
                <a16:creationId xmlns:a16="http://schemas.microsoft.com/office/drawing/2014/main" id="{B174345B-65F2-FD65-2B59-7E08DD65C899}"/>
              </a:ext>
            </a:extLst>
          </p:cNvPr>
          <p:cNvSpPr>
            <a:spLocks noGrp="1"/>
          </p:cNvSpPr>
          <p:nvPr>
            <p:ph type="title"/>
          </p:nvPr>
        </p:nvSpPr>
        <p:spPr>
          <a:xfrm>
            <a:off x="1266825" y="2265916"/>
            <a:ext cx="5314950" cy="3488998"/>
          </a:xfrm>
        </p:spPr>
        <p:txBody>
          <a:bodyPr anchor="b">
            <a:normAutofit/>
          </a:bodyPr>
          <a:lstStyle/>
          <a:p>
            <a:r>
              <a:rPr lang="en-IN" dirty="0"/>
              <a:t>Thank </a:t>
            </a:r>
            <a:r>
              <a:rPr lang="en-IN" dirty="0" err="1"/>
              <a:t>yoU</a:t>
            </a:r>
            <a:endParaRPr lang="en-IN" dirty="0"/>
          </a:p>
        </p:txBody>
      </p:sp>
      <p:sp>
        <p:nvSpPr>
          <p:cNvPr id="17" name="Slide Number Placeholder 5">
            <a:extLst>
              <a:ext uri="{FF2B5EF4-FFF2-40B4-BE49-F238E27FC236}">
                <a16:creationId xmlns:a16="http://schemas.microsoft.com/office/drawing/2014/main" id="{71488565-9873-58F4-4292-BD520D0B81EF}"/>
              </a:ext>
            </a:extLst>
          </p:cNvPr>
          <p:cNvSpPr>
            <a:spLocks noGrp="1"/>
          </p:cNvSpPr>
          <p:nvPr>
            <p:ph type="sldNum" sz="quarter" idx="4"/>
          </p:nvPr>
        </p:nvSpPr>
        <p:spPr>
          <a:xfrm>
            <a:off x="628788" y="6339840"/>
            <a:ext cx="302281" cy="365760"/>
          </a:xfrm>
        </p:spPr>
        <p:txBody>
          <a:bodyPr/>
          <a:lstStyle/>
          <a:p>
            <a:pPr>
              <a:spcAft>
                <a:spcPts val="600"/>
              </a:spcAft>
            </a:pPr>
            <a:fld id="{4FAB73BC-B049-4115-A692-8D63A059BFB8}" type="slidenum">
              <a:rPr lang="en-US" smtClean="0"/>
              <a:pPr>
                <a:spcAft>
                  <a:spcPts val="600"/>
                </a:spcAft>
              </a:pPr>
              <a:t>11</a:t>
            </a:fld>
            <a:endParaRPr lang="en-US"/>
          </a:p>
        </p:txBody>
      </p:sp>
    </p:spTree>
    <p:extLst>
      <p:ext uri="{BB962C8B-B14F-4D97-AF65-F5344CB8AC3E}">
        <p14:creationId xmlns:p14="http://schemas.microsoft.com/office/powerpoint/2010/main" val="649717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D2A5B748-37FD-448D-997E-B1D3326587D6}"/>
              </a:ext>
              <a:ext uri="{C183D7F6-B498-43B3-948B-1728B52AA6E4}">
                <adec:decorative xmlns:adec="http://schemas.microsoft.com/office/drawing/2017/decorative" val="1"/>
              </a:ext>
            </a:extLst>
          </p:cNvPr>
          <p:cNvPicPr>
            <a:picLocks noGrp="1" noChangeAspect="1"/>
          </p:cNvPicPr>
          <p:nvPr>
            <p:ph type="pic" sz="quarter" idx="17"/>
          </p:nvPr>
        </p:nvPicPr>
        <p:blipFill rotWithShape="1">
          <a:blip r:embed="rId3" cstate="screen">
            <a:extLst>
              <a:ext uri="{28A0092B-C50C-407E-A947-70E740481C1C}">
                <a14:useLocalDpi xmlns:a14="http://schemas.microsoft.com/office/drawing/2010/main"/>
              </a:ext>
            </a:extLst>
          </a:blip>
          <a:srcRect l="27339" r="27339"/>
          <a:stretch/>
        </p:blipFill>
        <p:spPr>
          <a:xfrm>
            <a:off x="2086" y="5378958"/>
            <a:ext cx="12187828" cy="1479041"/>
          </a:xfrm>
          <a:noFill/>
        </p:spPr>
      </p:pic>
      <p:sp>
        <p:nvSpPr>
          <p:cNvPr id="23" name="Text Placeholder 2">
            <a:extLst>
              <a:ext uri="{FF2B5EF4-FFF2-40B4-BE49-F238E27FC236}">
                <a16:creationId xmlns:a16="http://schemas.microsoft.com/office/drawing/2014/main" id="{0B9FF646-F81C-52CE-575B-1AACEF4A0F5D}"/>
              </a:ext>
            </a:extLst>
          </p:cNvPr>
          <p:cNvSpPr>
            <a:spLocks noGrp="1"/>
          </p:cNvSpPr>
          <p:nvPr>
            <p:ph type="body" sz="quarter" idx="18"/>
          </p:nvPr>
        </p:nvSpPr>
        <p:spPr>
          <a:xfrm>
            <a:off x="0" y="0"/>
            <a:ext cx="12192000" cy="5723182"/>
          </a:xfrm>
        </p:spPr>
        <p:txBody>
          <a:bodyPr/>
          <a:lstStyle/>
          <a:p>
            <a:endParaRPr lang="en-US"/>
          </a:p>
        </p:txBody>
      </p:sp>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a:xfrm>
            <a:off x="781049" y="990600"/>
            <a:ext cx="9144000" cy="2590800"/>
          </a:xfrm>
        </p:spPr>
        <p:txBody>
          <a:bodyPr anchor="t">
            <a:normAutofit/>
          </a:bodyPr>
          <a:lstStyle/>
          <a:p>
            <a:r>
              <a:rPr lang="en-US" dirty="0"/>
              <a:t>Introduction</a:t>
            </a:r>
          </a:p>
        </p:txBody>
      </p:sp>
      <p:sp>
        <p:nvSpPr>
          <p:cNvPr id="20" name="Text Placeholder 4">
            <a:extLst>
              <a:ext uri="{FF2B5EF4-FFF2-40B4-BE49-F238E27FC236}">
                <a16:creationId xmlns:a16="http://schemas.microsoft.com/office/drawing/2014/main" id="{FD2739E1-3702-5287-D2F6-D494F5227DBB}"/>
              </a:ext>
            </a:extLst>
          </p:cNvPr>
          <p:cNvSpPr>
            <a:spLocks noGrp="1"/>
          </p:cNvSpPr>
          <p:nvPr>
            <p:ph type="body" sz="quarter" idx="23"/>
          </p:nvPr>
        </p:nvSpPr>
        <p:spPr>
          <a:xfrm>
            <a:off x="0" y="633984"/>
            <a:ext cx="304800" cy="1499616"/>
          </a:xfrm>
        </p:spPr>
        <p:txBody>
          <a:bodyPr/>
          <a:lstStyle/>
          <a:p>
            <a:endParaRPr lang="en-US"/>
          </a:p>
        </p:txBody>
      </p:sp>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a:xfrm>
            <a:off x="628788" y="6339840"/>
            <a:ext cx="302281" cy="365760"/>
          </a:xfrm>
        </p:spPr>
        <p:txBody>
          <a:bodyPr anchor="ctr">
            <a:normAutofit/>
          </a:bodyPr>
          <a:lstStyle/>
          <a:p>
            <a:pPr>
              <a:spcAft>
                <a:spcPts val="600"/>
              </a:spcAft>
            </a:pPr>
            <a:fld id="{4FAB73BC-B049-4115-A692-8D63A059BFB8}" type="slidenum">
              <a:rPr lang="en-US" smtClean="0"/>
              <a:pPr>
                <a:spcAft>
                  <a:spcPts val="600"/>
                </a:spcAft>
              </a:pPr>
              <a:t>2</a:t>
            </a:fld>
            <a:endParaRPr lang="en-US" dirty="0"/>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4294967295"/>
          </p:nvPr>
        </p:nvSpPr>
        <p:spPr>
          <a:xfrm>
            <a:off x="551384" y="1943399"/>
            <a:ext cx="10288693" cy="3660648"/>
          </a:xfrm>
        </p:spPr>
        <p:txBody>
          <a:bodyPr>
            <a:noAutofit/>
          </a:bodyPr>
          <a:lstStyle/>
          <a:p>
            <a:r>
              <a:rPr lang="en-US" sz="2200" b="0" i="0" u="none" strike="noStrike" baseline="0" dirty="0">
                <a:solidFill>
                  <a:schemeClr val="bg2"/>
                </a:solidFill>
                <a:latin typeface="Calibri" panose="020F0502020204030204" pitchFamily="34" charset="0"/>
              </a:rPr>
              <a:t>The ERP Portal project is a comprehensive web-based application designed to facilitate user authentication and profile management within an enterprise resource planning (ERP) system. Leveraging Node.js and Express.js for the backend, it efficiently handles user sessions and database interactions with MySQL, while the frontend, built with HTML, CSS, and JavaScript, provides a seamless and interactive user experience. The application features secure login and signup processes, user profile updates, and personalized greetings. This project serves as a practical educational tool for understanding full-stack development, database management, and web security, while also laying the groundwork for scalable and extensible ERP systems. Its modular design and emphasis on user experience and security make it a robust solution for real-world business applications, addressing common web application needs and preparing developers for market demands. </a:t>
            </a:r>
            <a:endParaRPr lang="en-US" sz="2200" dirty="0">
              <a:solidFill>
                <a:schemeClr val="bg2"/>
              </a:solidFill>
            </a:endParaRPr>
          </a:p>
        </p:txBody>
      </p:sp>
    </p:spTree>
    <p:extLst>
      <p:ext uri="{BB962C8B-B14F-4D97-AF65-F5344CB8AC3E}">
        <p14:creationId xmlns:p14="http://schemas.microsoft.com/office/powerpoint/2010/main" val="1074725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3" name="Title 12">
            <a:extLst>
              <a:ext uri="{FF2B5EF4-FFF2-40B4-BE49-F238E27FC236}">
                <a16:creationId xmlns:a16="http://schemas.microsoft.com/office/drawing/2014/main" id="{D7199992-58FE-4335-A811-6AFA96B5595D}"/>
              </a:ext>
            </a:extLst>
          </p:cNvPr>
          <p:cNvSpPr>
            <a:spLocks noGrp="1"/>
          </p:cNvSpPr>
          <p:nvPr>
            <p:ph type="title"/>
          </p:nvPr>
        </p:nvSpPr>
        <p:spPr/>
        <p:txBody>
          <a:bodyPr/>
          <a:lstStyle/>
          <a:p>
            <a:r>
              <a:rPr lang="en-US" dirty="0"/>
              <a:t>METHADOLOGY</a:t>
            </a:r>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3069052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p:txBody>
          <a:bodyPr>
            <a:normAutofit/>
          </a:bodyPr>
          <a:lstStyle/>
          <a:p>
            <a:r>
              <a:rPr lang="en-IN" sz="3200" b="1" i="0" u="none" strike="noStrike" baseline="0" dirty="0">
                <a:solidFill>
                  <a:srgbClr val="000000"/>
                </a:solidFill>
                <a:latin typeface="Times New Roman" panose="02020603050405020304" pitchFamily="18" charset="0"/>
              </a:rPr>
              <a:t>User Authentication: </a:t>
            </a:r>
            <a:endParaRPr lang="en-US" sz="3200" dirty="0"/>
          </a:p>
        </p:txBody>
      </p:sp>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3"/>
          </p:nvPr>
        </p:nvSpPr>
        <p:spPr/>
        <p:txBody>
          <a:bodyPr/>
          <a:lstStyle/>
          <a:p>
            <a:r>
              <a:rPr lang="en-US" sz="1800" b="0" i="0" u="none" strike="noStrike" baseline="0" dirty="0">
                <a:solidFill>
                  <a:srgbClr val="000000"/>
                </a:solidFill>
              </a:rPr>
              <a:t>Users can log in using their username and password. </a:t>
            </a:r>
            <a:endParaRPr lang="en-US" dirty="0"/>
          </a:p>
        </p:txBody>
      </p:sp>
      <p:sp>
        <p:nvSpPr>
          <p:cNvPr id="24" name="Text Placeholder 23">
            <a:extLst>
              <a:ext uri="{FF2B5EF4-FFF2-40B4-BE49-F238E27FC236}">
                <a16:creationId xmlns:a16="http://schemas.microsoft.com/office/drawing/2014/main" id="{2BE63BA8-EAF4-4B88-8D23-BEF6AA60CC23}"/>
              </a:ext>
            </a:extLst>
          </p:cNvPr>
          <p:cNvSpPr>
            <a:spLocks noGrp="1"/>
          </p:cNvSpPr>
          <p:nvPr>
            <p:ph type="body" sz="quarter" idx="16"/>
          </p:nvPr>
        </p:nvSpPr>
        <p:spPr/>
        <p:txBody>
          <a:bodyPr/>
          <a:lstStyle/>
          <a:p>
            <a:r>
              <a:rPr lang="en-IN" sz="1800" b="0" i="0" u="none" strike="noStrike" baseline="0" dirty="0">
                <a:solidFill>
                  <a:srgbClr val="002060"/>
                </a:solidFill>
              </a:rPr>
              <a:t>LOGIN </a:t>
            </a:r>
            <a:endParaRPr lang="en-US" dirty="0">
              <a:solidFill>
                <a:srgbClr val="002060"/>
              </a:solidFill>
            </a:endParaRPr>
          </a:p>
        </p:txBody>
      </p:sp>
      <p:sp>
        <p:nvSpPr>
          <p:cNvPr id="23" name="Content Placeholder 22">
            <a:extLst>
              <a:ext uri="{FF2B5EF4-FFF2-40B4-BE49-F238E27FC236}">
                <a16:creationId xmlns:a16="http://schemas.microsoft.com/office/drawing/2014/main" id="{2F8BDB9A-6E49-4052-924A-83FDD2B0A487}"/>
              </a:ext>
            </a:extLst>
          </p:cNvPr>
          <p:cNvSpPr>
            <a:spLocks noGrp="1"/>
          </p:cNvSpPr>
          <p:nvPr>
            <p:ph sz="quarter" idx="22"/>
          </p:nvPr>
        </p:nvSpPr>
        <p:spPr/>
        <p:txBody>
          <a:bodyPr/>
          <a:lstStyle/>
          <a:p>
            <a:r>
              <a:rPr lang="en-US" sz="1800" b="0" i="0" u="none" strike="noStrike" baseline="0" dirty="0">
                <a:solidFill>
                  <a:srgbClr val="000000"/>
                </a:solidFill>
                <a:latin typeface="Times New Roman" panose="02020603050405020304" pitchFamily="18" charset="0"/>
              </a:rPr>
              <a:t>New users can register by providing a username, password, roll no,10th percentage, 12th percentage and their profile photo. </a:t>
            </a:r>
            <a:endParaRPr lang="en-US" dirty="0"/>
          </a:p>
        </p:txBody>
      </p:sp>
      <p:sp>
        <p:nvSpPr>
          <p:cNvPr id="25" name="Text Placeholder 24">
            <a:extLst>
              <a:ext uri="{FF2B5EF4-FFF2-40B4-BE49-F238E27FC236}">
                <a16:creationId xmlns:a16="http://schemas.microsoft.com/office/drawing/2014/main" id="{34818BA8-E954-4497-B8B9-B67D92F6032D}"/>
              </a:ext>
            </a:extLst>
          </p:cNvPr>
          <p:cNvSpPr>
            <a:spLocks noGrp="1"/>
          </p:cNvSpPr>
          <p:nvPr>
            <p:ph type="body" sz="quarter" idx="23"/>
          </p:nvPr>
        </p:nvSpPr>
        <p:spPr/>
        <p:txBody>
          <a:bodyPr/>
          <a:lstStyle/>
          <a:p>
            <a:r>
              <a:rPr lang="en-IN" sz="1800" b="0" i="0" u="none" strike="noStrike" baseline="0" dirty="0">
                <a:solidFill>
                  <a:srgbClr val="0070C0"/>
                </a:solidFill>
              </a:rPr>
              <a:t>SIGNUP</a:t>
            </a:r>
            <a:endParaRPr lang="en-US" dirty="0">
              <a:solidFill>
                <a:srgbClr val="0070C0"/>
              </a:solidFill>
            </a:endParaRPr>
          </a:p>
        </p:txBody>
      </p:sp>
      <p:sp>
        <p:nvSpPr>
          <p:cNvPr id="3" name="Slide Number Placeholder 2">
            <a:extLst>
              <a:ext uri="{FF2B5EF4-FFF2-40B4-BE49-F238E27FC236}">
                <a16:creationId xmlns:a16="http://schemas.microsoft.com/office/drawing/2014/main" id="{1B0F4F9B-7D29-4BED-87FB-3F3D1724712B}"/>
              </a:ext>
            </a:extLst>
          </p:cNvPr>
          <p:cNvSpPr>
            <a:spLocks noGrp="1"/>
          </p:cNvSpPr>
          <p:nvPr>
            <p:ph type="sldNum" sz="quarter" idx="4"/>
          </p:nvPr>
        </p:nvSpPr>
        <p:spPr/>
        <p:txBody>
          <a:bodyPr/>
          <a:lstStyle/>
          <a:p>
            <a:fld id="{4FAB73BC-B049-4115-A692-8D63A059BFB8}" type="slidenum">
              <a:rPr lang="en-US" smtClean="0"/>
              <a:pPr/>
              <a:t>4</a:t>
            </a:fld>
            <a:endParaRPr lang="en-US" dirty="0"/>
          </a:p>
        </p:txBody>
      </p:sp>
      <p:sp>
        <p:nvSpPr>
          <p:cNvPr id="34" name="Content Placeholder 33">
            <a:extLst>
              <a:ext uri="{FF2B5EF4-FFF2-40B4-BE49-F238E27FC236}">
                <a16:creationId xmlns:a16="http://schemas.microsoft.com/office/drawing/2014/main" id="{38AA8C13-AFD3-4C46-AEA7-67BEBF73986D}"/>
              </a:ext>
            </a:extLst>
          </p:cNvPr>
          <p:cNvSpPr>
            <a:spLocks noGrp="1"/>
          </p:cNvSpPr>
          <p:nvPr>
            <p:ph sz="quarter" idx="25"/>
          </p:nvPr>
        </p:nvSpPr>
        <p:spPr/>
        <p:txBody>
          <a:bodyPr/>
          <a:lstStyle/>
          <a:p>
            <a:r>
              <a:rPr lang="en-US" sz="1800" b="0" i="0" u="none" strike="noStrike" baseline="0" dirty="0">
                <a:solidFill>
                  <a:srgbClr val="000000"/>
                </a:solidFill>
                <a:latin typeface="Times New Roman" panose="02020603050405020304" pitchFamily="18" charset="0"/>
              </a:rPr>
              <a:t>User sessions are managed to keep track of authenticated users. </a:t>
            </a:r>
            <a:endParaRPr lang="en-US" dirty="0"/>
          </a:p>
        </p:txBody>
      </p:sp>
      <p:sp>
        <p:nvSpPr>
          <p:cNvPr id="4" name="Text Placeholder 3">
            <a:extLst>
              <a:ext uri="{FF2B5EF4-FFF2-40B4-BE49-F238E27FC236}">
                <a16:creationId xmlns:a16="http://schemas.microsoft.com/office/drawing/2014/main" id="{B9105FAE-96F0-43A6-B386-AAE4E62C6E85}"/>
              </a:ext>
            </a:extLst>
          </p:cNvPr>
          <p:cNvSpPr>
            <a:spLocks noGrp="1"/>
          </p:cNvSpPr>
          <p:nvPr>
            <p:ph type="body" sz="quarter" idx="26"/>
          </p:nvPr>
        </p:nvSpPr>
        <p:spPr/>
        <p:txBody>
          <a:bodyPr/>
          <a:lstStyle/>
          <a:p>
            <a:r>
              <a:rPr lang="en-IN" sz="1800" b="0" i="0" u="none" strike="noStrike" baseline="0" dirty="0">
                <a:solidFill>
                  <a:srgbClr val="87175F"/>
                </a:solidFill>
              </a:rPr>
              <a:t>SESSION MANAGEMENT </a:t>
            </a:r>
            <a:endParaRPr lang="en-US" dirty="0">
              <a:solidFill>
                <a:srgbClr val="87175F"/>
              </a:solidFill>
            </a:endParaRPr>
          </a:p>
        </p:txBody>
      </p:sp>
      <p:sp>
        <p:nvSpPr>
          <p:cNvPr id="29" name="Text Placeholder 119">
            <a:extLst>
              <a:ext uri="{FF2B5EF4-FFF2-40B4-BE49-F238E27FC236}">
                <a16:creationId xmlns:a16="http://schemas.microsoft.com/office/drawing/2014/main" id="{4DE3975B-F441-486B-9317-C176CC96BC6F}"/>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cxnSp>
        <p:nvCxnSpPr>
          <p:cNvPr id="38" name="Straight Connector 37">
            <a:extLst>
              <a:ext uri="{FF2B5EF4-FFF2-40B4-BE49-F238E27FC236}">
                <a16:creationId xmlns:a16="http://schemas.microsoft.com/office/drawing/2014/main" id="{66F01420-E00A-46BC-9AE5-EDE89E81F291}"/>
              </a:ext>
              <a:ext uri="{C183D7F6-B498-43B3-948B-1728B52AA6E4}">
                <adec:decorative xmlns:adec="http://schemas.microsoft.com/office/drawing/2017/decorative" val="1"/>
              </a:ext>
            </a:extLst>
          </p:cNvPr>
          <p:cNvCxnSpPr/>
          <p:nvPr/>
        </p:nvCxnSpPr>
        <p:spPr>
          <a:xfrm>
            <a:off x="548640" y="3263024"/>
            <a:ext cx="4389120" cy="0"/>
          </a:xfrm>
          <a:prstGeom prst="line">
            <a:avLst/>
          </a:prstGeom>
          <a:ln w="190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D210877-354A-400E-B4FF-A1264FC8AB56}"/>
              </a:ext>
              <a:ext uri="{C183D7F6-B498-43B3-948B-1728B52AA6E4}">
                <adec:decorative xmlns:adec="http://schemas.microsoft.com/office/drawing/2017/decorative" val="1"/>
              </a:ext>
            </a:extLst>
          </p:cNvPr>
          <p:cNvCxnSpPr/>
          <p:nvPr/>
        </p:nvCxnSpPr>
        <p:spPr>
          <a:xfrm>
            <a:off x="548640" y="4803978"/>
            <a:ext cx="3200400" cy="0"/>
          </a:xfrm>
          <a:prstGeom prst="line">
            <a:avLst/>
          </a:prstGeom>
          <a:ln w="190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7" name="Picture Placeholder 16" descr="A blue and white circle with a person in the middle&#10;&#10;Description automatically generated">
            <a:extLst>
              <a:ext uri="{FF2B5EF4-FFF2-40B4-BE49-F238E27FC236}">
                <a16:creationId xmlns:a16="http://schemas.microsoft.com/office/drawing/2014/main" id="{4B1B570B-9C09-D32E-0659-12662B562825}"/>
              </a:ext>
            </a:extLst>
          </p:cNvPr>
          <p:cNvPicPr>
            <a:picLocks noGrp="1" noChangeAspect="1"/>
          </p:cNvPicPr>
          <p:nvPr>
            <p:ph type="pic" sz="quarter" idx="21"/>
          </p:nvPr>
        </p:nvPicPr>
        <p:blipFill>
          <a:blip r:embed="rId3"/>
          <a:srcRect l="856" r="856"/>
          <a:stretch>
            <a:fillRect/>
          </a:stretch>
        </p:blipFill>
        <p:spPr/>
      </p:pic>
      <p:pic>
        <p:nvPicPr>
          <p:cNvPr id="21" name="Picture Placeholder 20" descr="A purple and blue id card&#10;&#10;Description automatically generated">
            <a:extLst>
              <a:ext uri="{FF2B5EF4-FFF2-40B4-BE49-F238E27FC236}">
                <a16:creationId xmlns:a16="http://schemas.microsoft.com/office/drawing/2014/main" id="{A13C9D42-73CD-E917-2511-0AFAE335C20A}"/>
              </a:ext>
            </a:extLst>
          </p:cNvPr>
          <p:cNvPicPr>
            <a:picLocks noGrp="1" noChangeAspect="1"/>
          </p:cNvPicPr>
          <p:nvPr>
            <p:ph type="pic" sz="quarter" idx="24"/>
          </p:nvPr>
        </p:nvPicPr>
        <p:blipFill>
          <a:blip r:embed="rId4"/>
          <a:srcRect l="926" r="926"/>
          <a:stretch>
            <a:fillRect/>
          </a:stretch>
        </p:blipFill>
        <p:spPr/>
      </p:pic>
      <p:pic>
        <p:nvPicPr>
          <p:cNvPr id="28" name="Picture Placeholder 27" descr="A person with a gear and graph&#10;&#10;Description automatically generated">
            <a:extLst>
              <a:ext uri="{FF2B5EF4-FFF2-40B4-BE49-F238E27FC236}">
                <a16:creationId xmlns:a16="http://schemas.microsoft.com/office/drawing/2014/main" id="{9F5467B3-3F38-9AC8-BA7B-7CA950F34EEA}"/>
              </a:ext>
            </a:extLst>
          </p:cNvPr>
          <p:cNvPicPr>
            <a:picLocks noGrp="1" noChangeAspect="1"/>
          </p:cNvPicPr>
          <p:nvPr>
            <p:ph type="pic" sz="quarter" idx="27"/>
          </p:nvPr>
        </p:nvPicPr>
        <p:blipFill>
          <a:blip r:embed="rId5"/>
          <a:srcRect l="785" r="785"/>
          <a:stretch>
            <a:fillRect/>
          </a:stretch>
        </p:blipFill>
        <p:spPr/>
      </p:pic>
    </p:spTree>
    <p:extLst>
      <p:ext uri="{BB962C8B-B14F-4D97-AF65-F5344CB8AC3E}">
        <p14:creationId xmlns:p14="http://schemas.microsoft.com/office/powerpoint/2010/main" val="2275175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p:txBody>
          <a:bodyPr>
            <a:normAutofit/>
          </a:bodyPr>
          <a:lstStyle/>
          <a:p>
            <a:r>
              <a:rPr lang="en-IN" sz="3200" b="1" i="0" u="none" strike="noStrike" baseline="0" dirty="0">
                <a:solidFill>
                  <a:srgbClr val="000000"/>
                </a:solidFill>
                <a:latin typeface="Times New Roman" panose="02020603050405020304" pitchFamily="18" charset="0"/>
              </a:rPr>
              <a:t>User Profile Management: </a:t>
            </a:r>
            <a:endParaRPr lang="en-US" sz="3200" dirty="0"/>
          </a:p>
        </p:txBody>
      </p:sp>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3"/>
          </p:nvPr>
        </p:nvSpPr>
        <p:spPr>
          <a:xfrm>
            <a:off x="7320136" y="2738237"/>
            <a:ext cx="4312844" cy="914490"/>
          </a:xfrm>
        </p:spPr>
        <p:txBody>
          <a:bodyPr/>
          <a:lstStyle/>
          <a:p>
            <a:r>
              <a:rPr lang="en-US" sz="1800" b="0" i="0" u="none" strike="noStrike" baseline="0" dirty="0">
                <a:solidFill>
                  <a:srgbClr val="000000"/>
                </a:solidFill>
                <a:latin typeface="Times New Roman" panose="02020603050405020304" pitchFamily="18" charset="0"/>
              </a:rPr>
              <a:t>Authenticated users can update their profile information, such as username and password. </a:t>
            </a:r>
            <a:endParaRPr lang="en-US" dirty="0"/>
          </a:p>
        </p:txBody>
      </p:sp>
      <p:sp>
        <p:nvSpPr>
          <p:cNvPr id="24" name="Text Placeholder 23">
            <a:extLst>
              <a:ext uri="{FF2B5EF4-FFF2-40B4-BE49-F238E27FC236}">
                <a16:creationId xmlns:a16="http://schemas.microsoft.com/office/drawing/2014/main" id="{2BE63BA8-EAF4-4B88-8D23-BEF6AA60CC23}"/>
              </a:ext>
            </a:extLst>
          </p:cNvPr>
          <p:cNvSpPr>
            <a:spLocks noGrp="1"/>
          </p:cNvSpPr>
          <p:nvPr>
            <p:ph type="body" sz="quarter" idx="16"/>
          </p:nvPr>
        </p:nvSpPr>
        <p:spPr>
          <a:xfrm>
            <a:off x="34064" y="2983116"/>
            <a:ext cx="4937760" cy="424732"/>
          </a:xfrm>
        </p:spPr>
        <p:txBody>
          <a:bodyPr/>
          <a:lstStyle/>
          <a:p>
            <a:r>
              <a:rPr lang="en-IN" sz="1800" b="0" i="0" u="none" strike="noStrike" baseline="0" dirty="0">
                <a:solidFill>
                  <a:srgbClr val="002060"/>
                </a:solidFill>
              </a:rPr>
              <a:t>PROFILE UPDATE</a:t>
            </a:r>
            <a:endParaRPr lang="en-US" dirty="0">
              <a:solidFill>
                <a:srgbClr val="002060"/>
              </a:solidFill>
            </a:endParaRPr>
          </a:p>
        </p:txBody>
      </p:sp>
      <p:sp>
        <p:nvSpPr>
          <p:cNvPr id="3" name="Slide Number Placeholder 2">
            <a:extLst>
              <a:ext uri="{FF2B5EF4-FFF2-40B4-BE49-F238E27FC236}">
                <a16:creationId xmlns:a16="http://schemas.microsoft.com/office/drawing/2014/main" id="{1B0F4F9B-7D29-4BED-87FB-3F3D1724712B}"/>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34" name="Content Placeholder 33">
            <a:extLst>
              <a:ext uri="{FF2B5EF4-FFF2-40B4-BE49-F238E27FC236}">
                <a16:creationId xmlns:a16="http://schemas.microsoft.com/office/drawing/2014/main" id="{38AA8C13-AFD3-4C46-AEA7-67BEBF73986D}"/>
              </a:ext>
            </a:extLst>
          </p:cNvPr>
          <p:cNvSpPr>
            <a:spLocks noGrp="1"/>
          </p:cNvSpPr>
          <p:nvPr>
            <p:ph sz="quarter" idx="25"/>
          </p:nvPr>
        </p:nvSpPr>
        <p:spPr>
          <a:xfrm>
            <a:off x="5585916" y="4392515"/>
            <a:ext cx="6514359" cy="914490"/>
          </a:xfrm>
        </p:spPr>
        <p:txBody>
          <a:bodyPr/>
          <a:lstStyle/>
          <a:p>
            <a:r>
              <a:rPr lang="en-US" sz="1800" b="0" i="0" u="none" strike="noStrike" baseline="0" dirty="0">
                <a:solidFill>
                  <a:srgbClr val="000000"/>
                </a:solidFill>
                <a:latin typeface="Times New Roman" panose="02020603050405020304" pitchFamily="18" charset="0"/>
              </a:rPr>
              <a:t>The application greets the logged-in user by displaying their profile photo, username, roll no,10th percentage, 12th percentage . </a:t>
            </a:r>
            <a:endParaRPr lang="en-US" dirty="0"/>
          </a:p>
        </p:txBody>
      </p:sp>
      <p:sp>
        <p:nvSpPr>
          <p:cNvPr id="4" name="Text Placeholder 3">
            <a:extLst>
              <a:ext uri="{FF2B5EF4-FFF2-40B4-BE49-F238E27FC236}">
                <a16:creationId xmlns:a16="http://schemas.microsoft.com/office/drawing/2014/main" id="{B9105FAE-96F0-43A6-B386-AAE4E62C6E85}"/>
              </a:ext>
            </a:extLst>
          </p:cNvPr>
          <p:cNvSpPr>
            <a:spLocks noGrp="1"/>
          </p:cNvSpPr>
          <p:nvPr>
            <p:ph type="body" sz="quarter" idx="26"/>
          </p:nvPr>
        </p:nvSpPr>
        <p:spPr>
          <a:xfrm>
            <a:off x="778981" y="4579442"/>
            <a:ext cx="2956560" cy="424732"/>
          </a:xfrm>
        </p:spPr>
        <p:txBody>
          <a:bodyPr/>
          <a:lstStyle/>
          <a:p>
            <a:r>
              <a:rPr lang="en-IN" sz="1800" b="0" i="0" u="none" strike="noStrike" baseline="0" dirty="0">
                <a:solidFill>
                  <a:srgbClr val="00B050"/>
                </a:solidFill>
              </a:rPr>
              <a:t>PROFILE DISPLAY</a:t>
            </a:r>
            <a:endParaRPr lang="en-US" dirty="0">
              <a:solidFill>
                <a:srgbClr val="00B050"/>
              </a:solidFill>
            </a:endParaRPr>
          </a:p>
        </p:txBody>
      </p:sp>
      <p:sp>
        <p:nvSpPr>
          <p:cNvPr id="29" name="Text Placeholder 119">
            <a:extLst>
              <a:ext uri="{FF2B5EF4-FFF2-40B4-BE49-F238E27FC236}">
                <a16:creationId xmlns:a16="http://schemas.microsoft.com/office/drawing/2014/main" id="{4DE3975B-F441-486B-9317-C176CC96BC6F}"/>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cxnSp>
        <p:nvCxnSpPr>
          <p:cNvPr id="40" name="Straight Connector 39">
            <a:extLst>
              <a:ext uri="{FF2B5EF4-FFF2-40B4-BE49-F238E27FC236}">
                <a16:creationId xmlns:a16="http://schemas.microsoft.com/office/drawing/2014/main" id="{CD210877-354A-400E-B4FF-A1264FC8AB56}"/>
              </a:ext>
              <a:ext uri="{C183D7F6-B498-43B3-948B-1728B52AA6E4}">
                <adec:decorative xmlns:adec="http://schemas.microsoft.com/office/drawing/2017/decorative" val="1"/>
              </a:ext>
            </a:extLst>
          </p:cNvPr>
          <p:cNvCxnSpPr/>
          <p:nvPr/>
        </p:nvCxnSpPr>
        <p:spPr>
          <a:xfrm>
            <a:off x="1630826" y="3883367"/>
            <a:ext cx="3200400" cy="0"/>
          </a:xfrm>
          <a:prstGeom prst="line">
            <a:avLst/>
          </a:prstGeom>
          <a:ln w="190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8" name="Picture Placeholder 17" descr="A person in a suit and tie&#10;&#10;Description automatically generated">
            <a:extLst>
              <a:ext uri="{FF2B5EF4-FFF2-40B4-BE49-F238E27FC236}">
                <a16:creationId xmlns:a16="http://schemas.microsoft.com/office/drawing/2014/main" id="{09D13766-8972-F245-CF20-F73098B69ACD}"/>
              </a:ext>
            </a:extLst>
          </p:cNvPr>
          <p:cNvPicPr>
            <a:picLocks noGrp="1" noChangeAspect="1"/>
          </p:cNvPicPr>
          <p:nvPr>
            <p:ph type="pic" sz="quarter" idx="21"/>
          </p:nvPr>
        </p:nvPicPr>
        <p:blipFill>
          <a:blip r:embed="rId3"/>
          <a:srcRect l="856" r="856"/>
          <a:stretch>
            <a:fillRect/>
          </a:stretch>
        </p:blipFill>
        <p:spPr>
          <a:xfrm>
            <a:off x="5630863" y="2787650"/>
            <a:ext cx="1093787" cy="1112838"/>
          </a:xfrm>
        </p:spPr>
      </p:pic>
      <p:pic>
        <p:nvPicPr>
          <p:cNvPr id="20" name="Picture Placeholder 19" descr="A computer screen shot of a computer&#10;&#10;Description automatically generated">
            <a:extLst>
              <a:ext uri="{FF2B5EF4-FFF2-40B4-BE49-F238E27FC236}">
                <a16:creationId xmlns:a16="http://schemas.microsoft.com/office/drawing/2014/main" id="{E1664AB7-971F-B74D-E289-E5778AD438C8}"/>
              </a:ext>
            </a:extLst>
          </p:cNvPr>
          <p:cNvPicPr>
            <a:picLocks noGrp="1" noChangeAspect="1"/>
          </p:cNvPicPr>
          <p:nvPr>
            <p:ph type="pic" sz="quarter" idx="27"/>
          </p:nvPr>
        </p:nvPicPr>
        <p:blipFill>
          <a:blip r:embed="rId4"/>
          <a:srcRect l="926" r="926"/>
          <a:stretch>
            <a:fillRect/>
          </a:stretch>
        </p:blipFill>
        <p:spPr>
          <a:xfrm>
            <a:off x="4284663" y="4327525"/>
            <a:ext cx="1093787" cy="1114425"/>
          </a:xfrm>
        </p:spPr>
      </p:pic>
    </p:spTree>
    <p:extLst>
      <p:ext uri="{BB962C8B-B14F-4D97-AF65-F5344CB8AC3E}">
        <p14:creationId xmlns:p14="http://schemas.microsoft.com/office/powerpoint/2010/main" val="417779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3" name="Title 12">
            <a:extLst>
              <a:ext uri="{FF2B5EF4-FFF2-40B4-BE49-F238E27FC236}">
                <a16:creationId xmlns:a16="http://schemas.microsoft.com/office/drawing/2014/main" id="{D7199992-58FE-4335-A811-6AFA96B5595D}"/>
              </a:ext>
            </a:extLst>
          </p:cNvPr>
          <p:cNvSpPr>
            <a:spLocks noGrp="1"/>
          </p:cNvSpPr>
          <p:nvPr>
            <p:ph type="title"/>
          </p:nvPr>
        </p:nvSpPr>
        <p:spPr/>
        <p:txBody>
          <a:bodyPr/>
          <a:lstStyle/>
          <a:p>
            <a:r>
              <a:rPr lang="en-US" dirty="0"/>
              <a:t>SNAPSHOTS</a:t>
            </a:r>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2586695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FD348F6-43E8-FD27-4298-2154EDB2B6EB}"/>
              </a:ext>
            </a:extLst>
          </p:cNvPr>
          <p:cNvPicPr>
            <a:picLocks noChangeAspect="1"/>
          </p:cNvPicPr>
          <p:nvPr/>
        </p:nvPicPr>
        <p:blipFill>
          <a:blip r:embed="rId2"/>
          <a:srcRect t="34583" b="47037"/>
          <a:stretch/>
        </p:blipFill>
        <p:spPr>
          <a:xfrm>
            <a:off x="20" y="5378958"/>
            <a:ext cx="1219197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a:noFill/>
        </p:spPr>
      </p:pic>
      <p:sp>
        <p:nvSpPr>
          <p:cNvPr id="12" name="Text Placeholder 2">
            <a:extLst>
              <a:ext uri="{FF2B5EF4-FFF2-40B4-BE49-F238E27FC236}">
                <a16:creationId xmlns:a16="http://schemas.microsoft.com/office/drawing/2014/main" id="{A1CE749A-D09C-7C03-07FF-B8E2709D3BC0}"/>
              </a:ext>
            </a:extLst>
          </p:cNvPr>
          <p:cNvSpPr>
            <a:spLocks noGrp="1"/>
          </p:cNvSpPr>
          <p:nvPr>
            <p:ph type="body" sz="quarter" idx="18"/>
          </p:nvPr>
        </p:nvSpPr>
        <p:spPr>
          <a:xfrm>
            <a:off x="0" y="0"/>
            <a:ext cx="12192000" cy="5723182"/>
          </a:xfrm>
        </p:spPr>
        <p:txBody>
          <a:bodyPr/>
          <a:lstStyle/>
          <a:p>
            <a:endParaRPr lang="en-US" dirty="0"/>
          </a:p>
        </p:txBody>
      </p:sp>
      <p:sp>
        <p:nvSpPr>
          <p:cNvPr id="16" name="Text Placeholder 4">
            <a:extLst>
              <a:ext uri="{FF2B5EF4-FFF2-40B4-BE49-F238E27FC236}">
                <a16:creationId xmlns:a16="http://schemas.microsoft.com/office/drawing/2014/main" id="{615E2F2B-5055-98A1-E60E-BAC2B6C5FC96}"/>
              </a:ext>
            </a:extLst>
          </p:cNvPr>
          <p:cNvSpPr>
            <a:spLocks noGrp="1"/>
          </p:cNvSpPr>
          <p:nvPr>
            <p:ph type="body" sz="quarter" idx="23"/>
          </p:nvPr>
        </p:nvSpPr>
        <p:spPr>
          <a:xfrm>
            <a:off x="0" y="633984"/>
            <a:ext cx="304800" cy="1499616"/>
          </a:xfrm>
        </p:spPr>
        <p:txBody>
          <a:bodyPr/>
          <a:lstStyle/>
          <a:p>
            <a:endParaRPr lang="en-US"/>
          </a:p>
        </p:txBody>
      </p:sp>
      <p:sp>
        <p:nvSpPr>
          <p:cNvPr id="6" name="Slide Number Placeholder 5">
            <a:extLst>
              <a:ext uri="{FF2B5EF4-FFF2-40B4-BE49-F238E27FC236}">
                <a16:creationId xmlns:a16="http://schemas.microsoft.com/office/drawing/2014/main" id="{AB7D8DB7-9AAD-077C-DD03-ADED020F5A9C}"/>
              </a:ext>
            </a:extLst>
          </p:cNvPr>
          <p:cNvSpPr>
            <a:spLocks noGrp="1"/>
          </p:cNvSpPr>
          <p:nvPr>
            <p:ph type="sldNum" sz="quarter" idx="4"/>
          </p:nvPr>
        </p:nvSpPr>
        <p:spPr>
          <a:xfrm>
            <a:off x="628788" y="6339840"/>
            <a:ext cx="302281" cy="365760"/>
          </a:xfrm>
        </p:spPr>
        <p:txBody>
          <a:bodyPr anchor="ctr">
            <a:normAutofit/>
          </a:bodyPr>
          <a:lstStyle/>
          <a:p>
            <a:pPr>
              <a:spcAft>
                <a:spcPts val="600"/>
              </a:spcAft>
            </a:pPr>
            <a:fld id="{4FAB73BC-B049-4115-A692-8D63A059BFB8}" type="slidenum">
              <a:rPr lang="en-US" smtClean="0"/>
              <a:pPr>
                <a:spcAft>
                  <a:spcPts val="600"/>
                </a:spcAft>
              </a:pPr>
              <a:t>7</a:t>
            </a:fld>
            <a:endParaRPr lang="en-US"/>
          </a:p>
        </p:txBody>
      </p:sp>
      <p:pic>
        <p:nvPicPr>
          <p:cNvPr id="7" name="Picture 6">
            <a:extLst>
              <a:ext uri="{FF2B5EF4-FFF2-40B4-BE49-F238E27FC236}">
                <a16:creationId xmlns:a16="http://schemas.microsoft.com/office/drawing/2014/main" id="{C125E4F5-0810-0D8C-255B-ED26EC8719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16080" cy="415804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116C756-3453-1727-9497-8F0BAE0F8D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8910" y="3011455"/>
            <a:ext cx="7208906" cy="3858317"/>
          </a:xfrm>
          <a:prstGeom prst="rect">
            <a:avLst/>
          </a:prstGeom>
        </p:spPr>
      </p:pic>
    </p:spTree>
    <p:extLst>
      <p:ext uri="{BB962C8B-B14F-4D97-AF65-F5344CB8AC3E}">
        <p14:creationId xmlns:p14="http://schemas.microsoft.com/office/powerpoint/2010/main" val="4291499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FD348F6-43E8-FD27-4298-2154EDB2B6EB}"/>
              </a:ext>
            </a:extLst>
          </p:cNvPr>
          <p:cNvPicPr>
            <a:picLocks noChangeAspect="1"/>
          </p:cNvPicPr>
          <p:nvPr/>
        </p:nvPicPr>
        <p:blipFill>
          <a:blip r:embed="rId2"/>
          <a:srcRect t="34583" b="47037"/>
          <a:stretch/>
        </p:blipFill>
        <p:spPr>
          <a:xfrm>
            <a:off x="20" y="5378958"/>
            <a:ext cx="1219197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a:noFill/>
        </p:spPr>
      </p:pic>
      <p:sp>
        <p:nvSpPr>
          <p:cNvPr id="12" name="Text Placeholder 2">
            <a:extLst>
              <a:ext uri="{FF2B5EF4-FFF2-40B4-BE49-F238E27FC236}">
                <a16:creationId xmlns:a16="http://schemas.microsoft.com/office/drawing/2014/main" id="{A1CE749A-D09C-7C03-07FF-B8E2709D3BC0}"/>
              </a:ext>
            </a:extLst>
          </p:cNvPr>
          <p:cNvSpPr>
            <a:spLocks noGrp="1"/>
          </p:cNvSpPr>
          <p:nvPr>
            <p:ph type="body" sz="quarter" idx="18"/>
          </p:nvPr>
        </p:nvSpPr>
        <p:spPr>
          <a:xfrm>
            <a:off x="0" y="0"/>
            <a:ext cx="12192000" cy="5723182"/>
          </a:xfrm>
        </p:spPr>
        <p:txBody>
          <a:bodyPr/>
          <a:lstStyle/>
          <a:p>
            <a:endParaRPr lang="en-US" dirty="0"/>
          </a:p>
        </p:txBody>
      </p:sp>
      <p:sp>
        <p:nvSpPr>
          <p:cNvPr id="16" name="Text Placeholder 4">
            <a:extLst>
              <a:ext uri="{FF2B5EF4-FFF2-40B4-BE49-F238E27FC236}">
                <a16:creationId xmlns:a16="http://schemas.microsoft.com/office/drawing/2014/main" id="{615E2F2B-5055-98A1-E60E-BAC2B6C5FC96}"/>
              </a:ext>
            </a:extLst>
          </p:cNvPr>
          <p:cNvSpPr>
            <a:spLocks noGrp="1"/>
          </p:cNvSpPr>
          <p:nvPr>
            <p:ph type="body" sz="quarter" idx="23"/>
          </p:nvPr>
        </p:nvSpPr>
        <p:spPr>
          <a:xfrm>
            <a:off x="0" y="633984"/>
            <a:ext cx="304800" cy="1499616"/>
          </a:xfrm>
        </p:spPr>
        <p:txBody>
          <a:bodyPr/>
          <a:lstStyle/>
          <a:p>
            <a:endParaRPr lang="en-US"/>
          </a:p>
        </p:txBody>
      </p:sp>
      <p:sp>
        <p:nvSpPr>
          <p:cNvPr id="6" name="Slide Number Placeholder 5">
            <a:extLst>
              <a:ext uri="{FF2B5EF4-FFF2-40B4-BE49-F238E27FC236}">
                <a16:creationId xmlns:a16="http://schemas.microsoft.com/office/drawing/2014/main" id="{AB7D8DB7-9AAD-077C-DD03-ADED020F5A9C}"/>
              </a:ext>
            </a:extLst>
          </p:cNvPr>
          <p:cNvSpPr>
            <a:spLocks noGrp="1"/>
          </p:cNvSpPr>
          <p:nvPr>
            <p:ph type="sldNum" sz="quarter" idx="4"/>
          </p:nvPr>
        </p:nvSpPr>
        <p:spPr>
          <a:xfrm>
            <a:off x="628788" y="6339840"/>
            <a:ext cx="302281" cy="365760"/>
          </a:xfrm>
        </p:spPr>
        <p:txBody>
          <a:bodyPr anchor="ctr">
            <a:normAutofit/>
          </a:bodyPr>
          <a:lstStyle/>
          <a:p>
            <a:pPr>
              <a:spcAft>
                <a:spcPts val="600"/>
              </a:spcAft>
            </a:pPr>
            <a:fld id="{4FAB73BC-B049-4115-A692-8D63A059BFB8}" type="slidenum">
              <a:rPr lang="en-US" smtClean="0"/>
              <a:pPr>
                <a:spcAft>
                  <a:spcPts val="600"/>
                </a:spcAft>
              </a:pPr>
              <a:t>8</a:t>
            </a:fld>
            <a:endParaRPr lang="en-US"/>
          </a:p>
        </p:txBody>
      </p:sp>
      <p:pic>
        <p:nvPicPr>
          <p:cNvPr id="4" name="Picture 3">
            <a:extLst>
              <a:ext uri="{FF2B5EF4-FFF2-40B4-BE49-F238E27FC236}">
                <a16:creationId xmlns:a16="http://schemas.microsoft.com/office/drawing/2014/main" id="{D23F5AB2-8444-5E69-E5F9-9B510031D1A5}"/>
              </a:ext>
            </a:extLst>
          </p:cNvPr>
          <p:cNvPicPr>
            <a:picLocks noChangeAspect="1"/>
          </p:cNvPicPr>
          <p:nvPr/>
        </p:nvPicPr>
        <p:blipFill>
          <a:blip r:embed="rId3"/>
          <a:stretch>
            <a:fillRect/>
          </a:stretch>
        </p:blipFill>
        <p:spPr>
          <a:xfrm>
            <a:off x="0" y="0"/>
            <a:ext cx="7032104" cy="3738832"/>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20E56871-58C7-1467-3E1A-1207FC80A5CE}"/>
              </a:ext>
            </a:extLst>
          </p:cNvPr>
          <p:cNvPicPr>
            <a:picLocks noChangeAspect="1"/>
          </p:cNvPicPr>
          <p:nvPr/>
        </p:nvPicPr>
        <p:blipFill>
          <a:blip r:embed="rId4"/>
          <a:stretch>
            <a:fillRect/>
          </a:stretch>
        </p:blipFill>
        <p:spPr>
          <a:xfrm>
            <a:off x="5556250" y="3195940"/>
            <a:ext cx="6635750" cy="3522980"/>
          </a:xfrm>
          <a:prstGeom prst="rect">
            <a:avLst/>
          </a:prstGeom>
        </p:spPr>
      </p:pic>
    </p:spTree>
    <p:extLst>
      <p:ext uri="{BB962C8B-B14F-4D97-AF65-F5344CB8AC3E}">
        <p14:creationId xmlns:p14="http://schemas.microsoft.com/office/powerpoint/2010/main" val="1958798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01B6B68-C46F-B05C-295C-66C186886733}"/>
              </a:ext>
            </a:extLst>
          </p:cNvPr>
          <p:cNvSpPr>
            <a:spLocks noGrp="1"/>
          </p:cNvSpPr>
          <p:nvPr>
            <p:ph type="pic" sz="quarter" idx="17"/>
          </p:nvPr>
        </p:nvSpPr>
        <p:spPr/>
        <p:txBody>
          <a:bodyPr/>
          <a:lstStyle/>
          <a:p>
            <a:endParaRPr lang="en-IN"/>
          </a:p>
        </p:txBody>
      </p:sp>
      <p:sp>
        <p:nvSpPr>
          <p:cNvPr id="3" name="Text Placeholder 2">
            <a:extLst>
              <a:ext uri="{FF2B5EF4-FFF2-40B4-BE49-F238E27FC236}">
                <a16:creationId xmlns:a16="http://schemas.microsoft.com/office/drawing/2014/main" id="{6FDA6DC1-FB38-8E83-1975-6A8990DA985A}"/>
              </a:ext>
            </a:extLst>
          </p:cNvPr>
          <p:cNvSpPr>
            <a:spLocks noGrp="1"/>
          </p:cNvSpPr>
          <p:nvPr>
            <p:ph type="body" sz="quarter" idx="18"/>
          </p:nvPr>
        </p:nvSpPr>
        <p:spPr/>
        <p:txBody>
          <a:bodyPr/>
          <a:lstStyle/>
          <a:p>
            <a:endParaRPr lang="en-IN" dirty="0"/>
          </a:p>
        </p:txBody>
      </p:sp>
      <p:sp>
        <p:nvSpPr>
          <p:cNvPr id="4" name="Title 3">
            <a:extLst>
              <a:ext uri="{FF2B5EF4-FFF2-40B4-BE49-F238E27FC236}">
                <a16:creationId xmlns:a16="http://schemas.microsoft.com/office/drawing/2014/main" id="{D102E88B-760C-2273-127E-8E02780506BB}"/>
              </a:ext>
            </a:extLst>
          </p:cNvPr>
          <p:cNvSpPr>
            <a:spLocks noGrp="1"/>
          </p:cNvSpPr>
          <p:nvPr>
            <p:ph type="title"/>
          </p:nvPr>
        </p:nvSpPr>
        <p:spPr>
          <a:xfrm>
            <a:off x="628788" y="152400"/>
            <a:ext cx="9144000" cy="863220"/>
          </a:xfrm>
        </p:spPr>
        <p:txBody>
          <a:bodyPr>
            <a:normAutofit fontScale="90000"/>
          </a:bodyPr>
          <a:lstStyle/>
          <a:p>
            <a:r>
              <a:rPr lang="en-IN" dirty="0"/>
              <a:t>DATA WILL BE STORED IN DATABASE</a:t>
            </a:r>
          </a:p>
        </p:txBody>
      </p:sp>
      <p:sp>
        <p:nvSpPr>
          <p:cNvPr id="5" name="Text Placeholder 4">
            <a:extLst>
              <a:ext uri="{FF2B5EF4-FFF2-40B4-BE49-F238E27FC236}">
                <a16:creationId xmlns:a16="http://schemas.microsoft.com/office/drawing/2014/main" id="{57E141E1-89F3-F7C2-466B-10104A4E9896}"/>
              </a:ext>
            </a:extLst>
          </p:cNvPr>
          <p:cNvSpPr>
            <a:spLocks noGrp="1"/>
          </p:cNvSpPr>
          <p:nvPr>
            <p:ph type="body" sz="quarter" idx="23"/>
          </p:nvPr>
        </p:nvSpPr>
        <p:spPr/>
        <p:txBody>
          <a:bodyPr/>
          <a:lstStyle/>
          <a:p>
            <a:endParaRPr lang="en-IN"/>
          </a:p>
        </p:txBody>
      </p:sp>
      <p:sp>
        <p:nvSpPr>
          <p:cNvPr id="6" name="Slide Number Placeholder 5">
            <a:extLst>
              <a:ext uri="{FF2B5EF4-FFF2-40B4-BE49-F238E27FC236}">
                <a16:creationId xmlns:a16="http://schemas.microsoft.com/office/drawing/2014/main" id="{529D7D55-1611-BBDD-769D-4889A33D2F05}"/>
              </a:ext>
            </a:extLst>
          </p:cNvPr>
          <p:cNvSpPr>
            <a:spLocks noGrp="1"/>
          </p:cNvSpPr>
          <p:nvPr>
            <p:ph type="sldNum" sz="quarter" idx="4"/>
          </p:nvPr>
        </p:nvSpPr>
        <p:spPr/>
        <p:txBody>
          <a:bodyPr/>
          <a:lstStyle/>
          <a:p>
            <a:fld id="{4FAB73BC-B049-4115-A692-8D63A059BFB8}" type="slidenum">
              <a:rPr lang="en-US" smtClean="0"/>
              <a:pPr/>
              <a:t>9</a:t>
            </a:fld>
            <a:endParaRPr lang="en-US" dirty="0"/>
          </a:p>
        </p:txBody>
      </p:sp>
      <p:pic>
        <p:nvPicPr>
          <p:cNvPr id="7" name="Picture 6" descr="A screenshot of a computer&#10;&#10;Description automatically generated">
            <a:extLst>
              <a:ext uri="{FF2B5EF4-FFF2-40B4-BE49-F238E27FC236}">
                <a16:creationId xmlns:a16="http://schemas.microsoft.com/office/drawing/2014/main" id="{75AC84B2-774F-3F0C-FC69-05E8984895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1168019"/>
            <a:ext cx="11421144" cy="5453942"/>
          </a:xfrm>
          <a:prstGeom prst="rect">
            <a:avLst/>
          </a:prstGeom>
        </p:spPr>
      </p:pic>
    </p:spTree>
    <p:extLst>
      <p:ext uri="{BB962C8B-B14F-4D97-AF65-F5344CB8AC3E}">
        <p14:creationId xmlns:p14="http://schemas.microsoft.com/office/powerpoint/2010/main" val="18949017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ernClassicBlock-3">
  <a:themeElements>
    <a:clrScheme name="MSFT_ELT_ModernClassicBlock_03">
      <a:dk1>
        <a:sysClr val="windowText" lastClr="000000"/>
      </a:dk1>
      <a:lt1>
        <a:sysClr val="window" lastClr="FFFFFF"/>
      </a:lt1>
      <a:dk2>
        <a:srgbClr val="43467B"/>
      </a:dk2>
      <a:lt2>
        <a:srgbClr val="DFE3E5"/>
      </a:lt2>
      <a:accent1>
        <a:srgbClr val="43467B"/>
      </a:accent1>
      <a:accent2>
        <a:srgbClr val="E58C09"/>
      </a:accent2>
      <a:accent3>
        <a:srgbClr val="2683C6"/>
      </a:accent3>
      <a:accent4>
        <a:srgbClr val="EEC621"/>
      </a:accent4>
      <a:accent5>
        <a:srgbClr val="1D9BA1"/>
      </a:accent5>
      <a:accent6>
        <a:srgbClr val="87175F"/>
      </a:accent6>
      <a:hlink>
        <a:srgbClr val="0070C0"/>
      </a:hlink>
      <a:folHlink>
        <a:srgbClr val="C00000"/>
      </a:folHlink>
    </a:clrScheme>
    <a:fontScheme name="MSFT_ELT_ModernClassicBlock_03">
      <a:majorFont>
        <a:latin typeface="Tw Cen MT Condensed"/>
        <a:ea typeface=""/>
        <a:cs typeface=""/>
      </a:majorFont>
      <a:minorFont>
        <a:latin typeface="Tw Cen MT"/>
        <a:ea typeface=""/>
        <a:cs typeface=""/>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ELT_Template_ModernClassicBlockLT_v4" id="{30DDF308-B484-4DB0-8959-4BA762476498}" vid="{49FD44A8-5F40-4E6E-BC83-04BD3C4DB2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86D9CC-0D9D-4BFE-B3F3-26F480BF8C8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106BD98-E608-40A1-98A8-93D5976215CA}">
  <ds:schemaRefs>
    <ds:schemaRef ds:uri="http://schemas.microsoft.com/sharepoint/v3/contenttype/forms"/>
  </ds:schemaRefs>
</ds:datastoreItem>
</file>

<file path=customXml/itemProps3.xml><?xml version="1.0" encoding="utf-8"?>
<ds:datastoreItem xmlns:ds="http://schemas.openxmlformats.org/officeDocument/2006/customXml" ds:itemID="{9BFCA5F6-1A5A-4D78-BDE2-C793B61E0E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classic block presentation</Template>
  <TotalTime>44</TotalTime>
  <Words>465</Words>
  <Application>Microsoft Office PowerPoint</Application>
  <PresentationFormat>Widescreen</PresentationFormat>
  <Paragraphs>39</Paragraphs>
  <Slides>11</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Times New Roman</vt:lpstr>
      <vt:lpstr>Trade Gothic Next Heavy</vt:lpstr>
      <vt:lpstr>Tw Cen MT</vt:lpstr>
      <vt:lpstr>Tw Cen MT Condensed</vt:lpstr>
      <vt:lpstr>Wingdings 3</vt:lpstr>
      <vt:lpstr>ModernClassicBlock-3</vt:lpstr>
      <vt:lpstr>                  A         COMPLETE           ERP SYSTEM </vt:lpstr>
      <vt:lpstr>Introduction</vt:lpstr>
      <vt:lpstr>METHADOLOGY</vt:lpstr>
      <vt:lpstr>User Authentication: </vt:lpstr>
      <vt:lpstr>User Profile Management: </vt:lpstr>
      <vt:lpstr>SNAPSHOTS</vt:lpstr>
      <vt:lpstr>PowerPoint Presentation</vt:lpstr>
      <vt:lpstr>PowerPoint Presentation</vt:lpstr>
      <vt:lpstr>DATA WILL BE STORED IN DATABASE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DAKSH PUROHIT</dc:creator>
  <cp:lastModifiedBy>DAKSH PUROHIT</cp:lastModifiedBy>
  <cp:revision>11</cp:revision>
  <dcterms:created xsi:type="dcterms:W3CDTF">2024-07-19T17:21:31Z</dcterms:created>
  <dcterms:modified xsi:type="dcterms:W3CDTF">2024-07-19T18:06:20Z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